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5" r:id="rId10"/>
    <p:sldId id="267" r:id="rId11"/>
    <p:sldId id="266" r:id="rId12"/>
    <p:sldId id="269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oecd.org/pisa/publications/pisa-2018-results.htm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oecd.org/pisa/publications/pisa-2018-results.htm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F8265D-1FB8-41E1-9DAC-CD439A1EC9E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535B18C-2F3D-429B-9AB0-9CB0A4BFA4B5}">
      <dgm:prSet phldrT="[Текст]"/>
      <dgm:spPr/>
      <dgm:t>
        <a:bodyPr/>
        <a:lstStyle/>
        <a:p>
          <a:r>
            <a:rPr lang="ru-RU" dirty="0"/>
            <a:t>Финляндия</a:t>
          </a:r>
        </a:p>
      </dgm:t>
    </dgm:pt>
    <dgm:pt modelId="{ECB6171E-B72A-4947-A413-AFD448AE9D04}" type="parTrans" cxnId="{71E9959F-CA50-4A16-9327-642FB42D56E1}">
      <dgm:prSet/>
      <dgm:spPr/>
      <dgm:t>
        <a:bodyPr/>
        <a:lstStyle/>
        <a:p>
          <a:endParaRPr lang="ru-RU"/>
        </a:p>
      </dgm:t>
    </dgm:pt>
    <dgm:pt modelId="{C9DE8E3E-2560-49CD-BE54-2A84BBCFBF01}" type="sibTrans" cxnId="{71E9959F-CA50-4A16-9327-642FB42D56E1}">
      <dgm:prSet/>
      <dgm:spPr/>
      <dgm:t>
        <a:bodyPr/>
        <a:lstStyle/>
        <a:p>
          <a:endParaRPr lang="ru-RU"/>
        </a:p>
      </dgm:t>
    </dgm:pt>
    <dgm:pt modelId="{B9C43293-BCD8-4344-8682-8B087BD9DF68}">
      <dgm:prSet phldrT="[Текст]"/>
      <dgm:spPr/>
      <dgm:t>
        <a:bodyPr/>
        <a:lstStyle/>
        <a:p>
          <a:r>
            <a:rPr lang="ru-RU" dirty="0"/>
            <a:t>Уход от оценивания</a:t>
          </a:r>
        </a:p>
      </dgm:t>
    </dgm:pt>
    <dgm:pt modelId="{B0825E32-3F5F-4CDD-AFAA-A97FE60C163E}" type="parTrans" cxnId="{6CF2B46B-7A30-46EF-9802-C3F61A58062F}">
      <dgm:prSet/>
      <dgm:spPr/>
      <dgm:t>
        <a:bodyPr/>
        <a:lstStyle/>
        <a:p>
          <a:endParaRPr lang="ru-RU"/>
        </a:p>
      </dgm:t>
    </dgm:pt>
    <dgm:pt modelId="{0C5B7FFE-D61F-43B9-86CB-46B94ABC2133}" type="sibTrans" cxnId="{6CF2B46B-7A30-46EF-9802-C3F61A58062F}">
      <dgm:prSet/>
      <dgm:spPr/>
      <dgm:t>
        <a:bodyPr/>
        <a:lstStyle/>
        <a:p>
          <a:endParaRPr lang="ru-RU"/>
        </a:p>
      </dgm:t>
    </dgm:pt>
    <dgm:pt modelId="{610FB5F7-90C9-45F7-B9D4-D6153A700290}">
      <dgm:prSet phldrT="[Текст]"/>
      <dgm:spPr/>
      <dgm:t>
        <a:bodyPr/>
        <a:lstStyle/>
        <a:p>
          <a:r>
            <a:rPr lang="ru-RU" dirty="0"/>
            <a:t>Подход «от ученика»</a:t>
          </a:r>
        </a:p>
      </dgm:t>
    </dgm:pt>
    <dgm:pt modelId="{BE3FBEB1-CE99-49D7-87E8-663D10F30032}" type="parTrans" cxnId="{E08B26EF-323B-43FE-99F6-E865D741BFE3}">
      <dgm:prSet/>
      <dgm:spPr/>
      <dgm:t>
        <a:bodyPr/>
        <a:lstStyle/>
        <a:p>
          <a:endParaRPr lang="ru-RU"/>
        </a:p>
      </dgm:t>
    </dgm:pt>
    <dgm:pt modelId="{44283408-E031-49A9-B185-683D8EA09751}" type="sibTrans" cxnId="{E08B26EF-323B-43FE-99F6-E865D741BFE3}">
      <dgm:prSet/>
      <dgm:spPr/>
      <dgm:t>
        <a:bodyPr/>
        <a:lstStyle/>
        <a:p>
          <a:endParaRPr lang="ru-RU"/>
        </a:p>
      </dgm:t>
    </dgm:pt>
    <dgm:pt modelId="{470BFBC2-0481-44CB-8B6F-DCDD97CE8C71}">
      <dgm:prSet phldrT="[Текст]"/>
      <dgm:spPr/>
      <dgm:t>
        <a:bodyPr/>
        <a:lstStyle/>
        <a:p>
          <a:r>
            <a:rPr lang="ru-RU" dirty="0"/>
            <a:t>Сингапур</a:t>
          </a:r>
        </a:p>
      </dgm:t>
    </dgm:pt>
    <dgm:pt modelId="{38AD8B77-C1CA-49D3-8696-BF9176034C42}" type="parTrans" cxnId="{AE4FC29E-093D-4917-8AEB-F803515821E0}">
      <dgm:prSet/>
      <dgm:spPr/>
      <dgm:t>
        <a:bodyPr/>
        <a:lstStyle/>
        <a:p>
          <a:endParaRPr lang="ru-RU"/>
        </a:p>
      </dgm:t>
    </dgm:pt>
    <dgm:pt modelId="{EE7ABA2E-D3C6-4B94-931B-2B9DDF9EBA8A}" type="sibTrans" cxnId="{AE4FC29E-093D-4917-8AEB-F803515821E0}">
      <dgm:prSet/>
      <dgm:spPr/>
      <dgm:t>
        <a:bodyPr/>
        <a:lstStyle/>
        <a:p>
          <a:endParaRPr lang="ru-RU"/>
        </a:p>
      </dgm:t>
    </dgm:pt>
    <dgm:pt modelId="{7CB26279-7EEB-4BA8-8BB8-B9C691AF3FE5}">
      <dgm:prSet phldrT="[Текст]"/>
      <dgm:spPr/>
      <dgm:t>
        <a:bodyPr/>
        <a:lstStyle/>
        <a:p>
          <a:r>
            <a:rPr lang="ru-RU" dirty="0"/>
            <a:t>Жесткая система оценивания</a:t>
          </a:r>
        </a:p>
      </dgm:t>
    </dgm:pt>
    <dgm:pt modelId="{0A1B43DA-A13F-4AFE-9706-5BEFF90EAB07}" type="parTrans" cxnId="{B00CB339-AF7A-4BEE-BC7F-93BFCBEFACE7}">
      <dgm:prSet/>
      <dgm:spPr/>
      <dgm:t>
        <a:bodyPr/>
        <a:lstStyle/>
        <a:p>
          <a:endParaRPr lang="ru-RU"/>
        </a:p>
      </dgm:t>
    </dgm:pt>
    <dgm:pt modelId="{3424FADB-2A14-453C-9C27-687BC5A2C25C}" type="sibTrans" cxnId="{B00CB339-AF7A-4BEE-BC7F-93BFCBEFACE7}">
      <dgm:prSet/>
      <dgm:spPr/>
      <dgm:t>
        <a:bodyPr/>
        <a:lstStyle/>
        <a:p>
          <a:endParaRPr lang="ru-RU"/>
        </a:p>
      </dgm:t>
    </dgm:pt>
    <dgm:pt modelId="{47F0D4B5-6966-4DE0-9E71-E4D1C356D71A}">
      <dgm:prSet phldrT="[Текст]"/>
      <dgm:spPr/>
      <dgm:t>
        <a:bodyPr/>
        <a:lstStyle/>
        <a:p>
          <a:r>
            <a:rPr lang="ru-RU" dirty="0"/>
            <a:t>Рейтинги</a:t>
          </a:r>
        </a:p>
      </dgm:t>
    </dgm:pt>
    <dgm:pt modelId="{84A3A470-D2D8-48D4-9374-7CD04EADDC11}" type="parTrans" cxnId="{3556F44A-2DCA-42FB-B8EC-408A50E3676C}">
      <dgm:prSet/>
      <dgm:spPr/>
      <dgm:t>
        <a:bodyPr/>
        <a:lstStyle/>
        <a:p>
          <a:endParaRPr lang="ru-RU"/>
        </a:p>
      </dgm:t>
    </dgm:pt>
    <dgm:pt modelId="{A5CB5BB6-C29A-4D3D-9D1A-78E3E7BB18D0}" type="sibTrans" cxnId="{3556F44A-2DCA-42FB-B8EC-408A50E3676C}">
      <dgm:prSet/>
      <dgm:spPr/>
      <dgm:t>
        <a:bodyPr/>
        <a:lstStyle/>
        <a:p>
          <a:endParaRPr lang="ru-RU"/>
        </a:p>
      </dgm:t>
    </dgm:pt>
    <dgm:pt modelId="{E91F08BF-8040-41B2-9FE7-5DB5D806F782}">
      <dgm:prSet phldrT="[Текст]"/>
      <dgm:spPr/>
      <dgm:t>
        <a:bodyPr/>
        <a:lstStyle/>
        <a:p>
          <a:r>
            <a:rPr lang="ru-RU" dirty="0"/>
            <a:t>Германия</a:t>
          </a:r>
        </a:p>
      </dgm:t>
    </dgm:pt>
    <dgm:pt modelId="{AF63ED8E-CD96-44F9-9D47-49E54A26FAF3}" type="parTrans" cxnId="{21D959FA-A547-4D7B-89B1-06C840CFD9B9}">
      <dgm:prSet/>
      <dgm:spPr/>
      <dgm:t>
        <a:bodyPr/>
        <a:lstStyle/>
        <a:p>
          <a:endParaRPr lang="ru-RU"/>
        </a:p>
      </dgm:t>
    </dgm:pt>
    <dgm:pt modelId="{ED13C39A-D7CB-4155-9BCA-08676944CFAC}" type="sibTrans" cxnId="{21D959FA-A547-4D7B-89B1-06C840CFD9B9}">
      <dgm:prSet/>
      <dgm:spPr/>
      <dgm:t>
        <a:bodyPr/>
        <a:lstStyle/>
        <a:p>
          <a:endParaRPr lang="ru-RU"/>
        </a:p>
      </dgm:t>
    </dgm:pt>
    <dgm:pt modelId="{B54DDADC-B10C-4DA9-B6FD-6EE1B3058F36}">
      <dgm:prSet phldrT="[Текст]"/>
      <dgm:spPr/>
      <dgm:t>
        <a:bodyPr/>
        <a:lstStyle/>
        <a:p>
          <a:r>
            <a:rPr lang="ru-RU" dirty="0"/>
            <a:t>Отрегулированный переход между ступенями образования</a:t>
          </a:r>
        </a:p>
      </dgm:t>
    </dgm:pt>
    <dgm:pt modelId="{7E5B141F-A528-4FD3-BE87-AF1E9AB80226}" type="parTrans" cxnId="{3288A7DA-D1FE-4423-8652-0E33FF595EBD}">
      <dgm:prSet/>
      <dgm:spPr/>
      <dgm:t>
        <a:bodyPr/>
        <a:lstStyle/>
        <a:p>
          <a:endParaRPr lang="ru-RU"/>
        </a:p>
      </dgm:t>
    </dgm:pt>
    <dgm:pt modelId="{3B642306-B84B-408C-A2E8-FAD4E33F13DF}" type="sibTrans" cxnId="{3288A7DA-D1FE-4423-8652-0E33FF595EBD}">
      <dgm:prSet/>
      <dgm:spPr/>
      <dgm:t>
        <a:bodyPr/>
        <a:lstStyle/>
        <a:p>
          <a:endParaRPr lang="ru-RU"/>
        </a:p>
      </dgm:t>
    </dgm:pt>
    <dgm:pt modelId="{F097A27C-0C7A-4C18-80AC-A42B25B35A85}">
      <dgm:prSet phldrT="[Текст]"/>
      <dgm:spPr/>
      <dgm:t>
        <a:bodyPr/>
        <a:lstStyle/>
        <a:p>
          <a:r>
            <a:rPr lang="ru-RU" dirty="0"/>
            <a:t>Возможность выбора</a:t>
          </a:r>
        </a:p>
      </dgm:t>
    </dgm:pt>
    <dgm:pt modelId="{355CD7FB-8FFD-4BC5-813D-50E5BCE50608}" type="parTrans" cxnId="{E930EAF9-C582-466C-855C-DD83E84DB838}">
      <dgm:prSet/>
      <dgm:spPr/>
      <dgm:t>
        <a:bodyPr/>
        <a:lstStyle/>
        <a:p>
          <a:endParaRPr lang="ru-RU"/>
        </a:p>
      </dgm:t>
    </dgm:pt>
    <dgm:pt modelId="{8D808C97-DB83-4909-A5BA-876EC8150CCF}" type="sibTrans" cxnId="{E930EAF9-C582-466C-855C-DD83E84DB838}">
      <dgm:prSet/>
      <dgm:spPr/>
      <dgm:t>
        <a:bodyPr/>
        <a:lstStyle/>
        <a:p>
          <a:endParaRPr lang="ru-RU"/>
        </a:p>
      </dgm:t>
    </dgm:pt>
    <dgm:pt modelId="{91A771C7-D100-40B8-86C0-5C0F9BF17FA8}">
      <dgm:prSet phldrT="[Текст]"/>
      <dgm:spPr/>
      <dgm:t>
        <a:bodyPr/>
        <a:lstStyle/>
        <a:p>
          <a:r>
            <a:rPr lang="ru-RU" dirty="0"/>
            <a:t>Сравнение с самим собой</a:t>
          </a:r>
        </a:p>
      </dgm:t>
    </dgm:pt>
    <dgm:pt modelId="{0BA628F3-1573-493F-BE70-48D6A91E234D}" type="parTrans" cxnId="{A31CF5B8-6E1C-47AA-8C69-8079CE957F18}">
      <dgm:prSet/>
      <dgm:spPr/>
      <dgm:t>
        <a:bodyPr/>
        <a:lstStyle/>
        <a:p>
          <a:endParaRPr lang="ru-RU"/>
        </a:p>
      </dgm:t>
    </dgm:pt>
    <dgm:pt modelId="{D97A48BE-45AC-4D09-81A7-BDA9AF6C5F92}" type="sibTrans" cxnId="{A31CF5B8-6E1C-47AA-8C69-8079CE957F18}">
      <dgm:prSet/>
      <dgm:spPr/>
      <dgm:t>
        <a:bodyPr/>
        <a:lstStyle/>
        <a:p>
          <a:endParaRPr lang="ru-RU"/>
        </a:p>
      </dgm:t>
    </dgm:pt>
    <dgm:pt modelId="{091FD162-132F-42D3-A93A-31111E016597}">
      <dgm:prSet phldrT="[Текст]"/>
      <dgm:spPr/>
      <dgm:t>
        <a:bodyPr/>
        <a:lstStyle/>
        <a:p>
          <a:r>
            <a:rPr lang="ru-RU" dirty="0"/>
            <a:t>Особый акцент на мотивацию ученик</a:t>
          </a:r>
        </a:p>
      </dgm:t>
    </dgm:pt>
    <dgm:pt modelId="{F1A3CD2A-A800-4EE2-A192-BA7BA4953FED}" type="parTrans" cxnId="{9892FD49-5765-4955-885A-8791B228A1AF}">
      <dgm:prSet/>
      <dgm:spPr/>
      <dgm:t>
        <a:bodyPr/>
        <a:lstStyle/>
        <a:p>
          <a:endParaRPr lang="ru-RU"/>
        </a:p>
      </dgm:t>
    </dgm:pt>
    <dgm:pt modelId="{2B8129DC-3464-4FDA-8DC5-446829A1E032}" type="sibTrans" cxnId="{9892FD49-5765-4955-885A-8791B228A1AF}">
      <dgm:prSet/>
      <dgm:spPr/>
      <dgm:t>
        <a:bodyPr/>
        <a:lstStyle/>
        <a:p>
          <a:endParaRPr lang="ru-RU"/>
        </a:p>
      </dgm:t>
    </dgm:pt>
    <dgm:pt modelId="{061E8BED-5ADE-4308-B92B-6A6BA4A3B6F7}">
      <dgm:prSet phldrT="[Текст]"/>
      <dgm:spPr/>
      <dgm:t>
        <a:bodyPr/>
        <a:lstStyle/>
        <a:p>
          <a:r>
            <a:rPr lang="ru-RU" dirty="0"/>
            <a:t>Конкуренция</a:t>
          </a:r>
        </a:p>
      </dgm:t>
    </dgm:pt>
    <dgm:pt modelId="{DE811B02-CE8B-4A07-ACE1-D75537C54463}" type="parTrans" cxnId="{9E99F269-B219-43EE-AF50-927E5A726DE5}">
      <dgm:prSet/>
      <dgm:spPr/>
      <dgm:t>
        <a:bodyPr/>
        <a:lstStyle/>
        <a:p>
          <a:endParaRPr lang="ru-RU"/>
        </a:p>
      </dgm:t>
    </dgm:pt>
    <dgm:pt modelId="{1933A877-83A4-4B66-916C-53EA4C68DAB5}" type="sibTrans" cxnId="{9E99F269-B219-43EE-AF50-927E5A726DE5}">
      <dgm:prSet/>
      <dgm:spPr/>
      <dgm:t>
        <a:bodyPr/>
        <a:lstStyle/>
        <a:p>
          <a:endParaRPr lang="ru-RU"/>
        </a:p>
      </dgm:t>
    </dgm:pt>
    <dgm:pt modelId="{8877490D-066B-4AEE-AF06-50B25610C62B}">
      <dgm:prSet phldrT="[Текст]"/>
      <dgm:spPr/>
      <dgm:t>
        <a:bodyPr/>
        <a:lstStyle/>
        <a:p>
          <a:r>
            <a:rPr lang="ru-RU" dirty="0"/>
            <a:t>Поддержка разных социальных групп</a:t>
          </a:r>
        </a:p>
      </dgm:t>
    </dgm:pt>
    <dgm:pt modelId="{B26E631A-C447-4067-8E67-9E414934D17E}" type="parTrans" cxnId="{45CCF711-5964-48CC-A7D1-665D795FBF33}">
      <dgm:prSet/>
      <dgm:spPr/>
      <dgm:t>
        <a:bodyPr/>
        <a:lstStyle/>
        <a:p>
          <a:endParaRPr lang="ru-RU"/>
        </a:p>
      </dgm:t>
    </dgm:pt>
    <dgm:pt modelId="{A2B70A55-F42D-4305-97B7-4535524E4B79}" type="sibTrans" cxnId="{45CCF711-5964-48CC-A7D1-665D795FBF33}">
      <dgm:prSet/>
      <dgm:spPr/>
      <dgm:t>
        <a:bodyPr/>
        <a:lstStyle/>
        <a:p>
          <a:endParaRPr lang="ru-RU"/>
        </a:p>
      </dgm:t>
    </dgm:pt>
    <dgm:pt modelId="{AD316CB2-3D45-4802-B184-60A0571F05A9}" type="pres">
      <dgm:prSet presAssocID="{F5F8265D-1FB8-41E1-9DAC-CD439A1EC9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2779A2-93CE-43A9-A4EA-E1041E4623C5}" type="pres">
      <dgm:prSet presAssocID="{6535B18C-2F3D-429B-9AB0-9CB0A4BFA4B5}" presName="composite" presStyleCnt="0"/>
      <dgm:spPr/>
    </dgm:pt>
    <dgm:pt modelId="{02C8D1A8-8A9A-4958-9801-897AA5CA16BB}" type="pres">
      <dgm:prSet presAssocID="{6535B18C-2F3D-429B-9AB0-9CB0A4BFA4B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D6CB71-4558-468A-BF63-43217747D67E}" type="pres">
      <dgm:prSet presAssocID="{6535B18C-2F3D-429B-9AB0-9CB0A4BFA4B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8C1248-7083-466D-B973-B6AC28845AA8}" type="pres">
      <dgm:prSet presAssocID="{C9DE8E3E-2560-49CD-BE54-2A84BBCFBF01}" presName="space" presStyleCnt="0"/>
      <dgm:spPr/>
    </dgm:pt>
    <dgm:pt modelId="{D57EC5CE-C7D6-43CD-AA58-EE7F2EA97ED0}" type="pres">
      <dgm:prSet presAssocID="{470BFBC2-0481-44CB-8B6F-DCDD97CE8C71}" presName="composite" presStyleCnt="0"/>
      <dgm:spPr/>
    </dgm:pt>
    <dgm:pt modelId="{45802F66-C9B6-4B25-B01D-8376C8064813}" type="pres">
      <dgm:prSet presAssocID="{470BFBC2-0481-44CB-8B6F-DCDD97CE8C7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BC0D8-5C2F-4796-88A2-D0B06BA41357}" type="pres">
      <dgm:prSet presAssocID="{470BFBC2-0481-44CB-8B6F-DCDD97CE8C7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388BEC-05B7-4D71-A6AB-18DED6DA3159}" type="pres">
      <dgm:prSet presAssocID="{EE7ABA2E-D3C6-4B94-931B-2B9DDF9EBA8A}" presName="space" presStyleCnt="0"/>
      <dgm:spPr/>
    </dgm:pt>
    <dgm:pt modelId="{A1E87DF1-8D1E-42D7-AE22-1ECB007CC2FD}" type="pres">
      <dgm:prSet presAssocID="{E91F08BF-8040-41B2-9FE7-5DB5D806F782}" presName="composite" presStyleCnt="0"/>
      <dgm:spPr/>
    </dgm:pt>
    <dgm:pt modelId="{77D29A87-BD81-469D-B141-7F675075A15F}" type="pres">
      <dgm:prSet presAssocID="{E91F08BF-8040-41B2-9FE7-5DB5D806F78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94B480-B52B-4E8B-92DC-4A86A027395E}" type="pres">
      <dgm:prSet presAssocID="{E91F08BF-8040-41B2-9FE7-5DB5D806F78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0CB339-AF7A-4BEE-BC7F-93BFCBEFACE7}" srcId="{470BFBC2-0481-44CB-8B6F-DCDD97CE8C71}" destId="{7CB26279-7EEB-4BA8-8BB8-B9C691AF3FE5}" srcOrd="0" destOrd="0" parTransId="{0A1B43DA-A13F-4AFE-9706-5BEFF90EAB07}" sibTransId="{3424FADB-2A14-453C-9C27-687BC5A2C25C}"/>
    <dgm:cxn modelId="{372A269E-3AAF-43F4-B60F-8A6D1888AD4D}" type="presOf" srcId="{B9C43293-BCD8-4344-8682-8B087BD9DF68}" destId="{27D6CB71-4558-468A-BF63-43217747D67E}" srcOrd="0" destOrd="0" presId="urn:microsoft.com/office/officeart/2005/8/layout/hList1"/>
    <dgm:cxn modelId="{DFA68A3E-C6BC-4A06-989E-FAE710B074EE}" type="presOf" srcId="{061E8BED-5ADE-4308-B92B-6A6BA4A3B6F7}" destId="{DBCBC0D8-5C2F-4796-88A2-D0B06BA41357}" srcOrd="0" destOrd="2" presId="urn:microsoft.com/office/officeart/2005/8/layout/hList1"/>
    <dgm:cxn modelId="{A31CF5B8-6E1C-47AA-8C69-8079CE957F18}" srcId="{6535B18C-2F3D-429B-9AB0-9CB0A4BFA4B5}" destId="{91A771C7-D100-40B8-86C0-5C0F9BF17FA8}" srcOrd="2" destOrd="0" parTransId="{0BA628F3-1573-493F-BE70-48D6A91E234D}" sibTransId="{D97A48BE-45AC-4D09-81A7-BDA9AF6C5F92}"/>
    <dgm:cxn modelId="{9FC16332-5FA3-4691-8277-94CA5223DB17}" type="presOf" srcId="{E91F08BF-8040-41B2-9FE7-5DB5D806F782}" destId="{77D29A87-BD81-469D-B141-7F675075A15F}" srcOrd="0" destOrd="0" presId="urn:microsoft.com/office/officeart/2005/8/layout/hList1"/>
    <dgm:cxn modelId="{609CD399-CFE3-4ACC-8C13-6CAB31BA17A1}" type="presOf" srcId="{6535B18C-2F3D-429B-9AB0-9CB0A4BFA4B5}" destId="{02C8D1A8-8A9A-4958-9801-897AA5CA16BB}" srcOrd="0" destOrd="0" presId="urn:microsoft.com/office/officeart/2005/8/layout/hList1"/>
    <dgm:cxn modelId="{45CCF711-5964-48CC-A7D1-665D795FBF33}" srcId="{E91F08BF-8040-41B2-9FE7-5DB5D806F782}" destId="{8877490D-066B-4AEE-AF06-50B25610C62B}" srcOrd="2" destOrd="0" parTransId="{B26E631A-C447-4067-8E67-9E414934D17E}" sibTransId="{A2B70A55-F42D-4305-97B7-4535524E4B79}"/>
    <dgm:cxn modelId="{E930EAF9-C582-466C-855C-DD83E84DB838}" srcId="{E91F08BF-8040-41B2-9FE7-5DB5D806F782}" destId="{F097A27C-0C7A-4C18-80AC-A42B25B35A85}" srcOrd="1" destOrd="0" parTransId="{355CD7FB-8FFD-4BC5-813D-50E5BCE50608}" sibTransId="{8D808C97-DB83-4909-A5BA-876EC8150CCF}"/>
    <dgm:cxn modelId="{CBFED7F9-231C-4730-9C4A-6D974D3C534E}" type="presOf" srcId="{47F0D4B5-6966-4DE0-9E71-E4D1C356D71A}" destId="{DBCBC0D8-5C2F-4796-88A2-D0B06BA41357}" srcOrd="0" destOrd="1" presId="urn:microsoft.com/office/officeart/2005/8/layout/hList1"/>
    <dgm:cxn modelId="{3288A7DA-D1FE-4423-8652-0E33FF595EBD}" srcId="{E91F08BF-8040-41B2-9FE7-5DB5D806F782}" destId="{B54DDADC-B10C-4DA9-B6FD-6EE1B3058F36}" srcOrd="0" destOrd="0" parTransId="{7E5B141F-A528-4FD3-BE87-AF1E9AB80226}" sibTransId="{3B642306-B84B-408C-A2E8-FAD4E33F13DF}"/>
    <dgm:cxn modelId="{CDBE147F-B9AF-49C3-B1EC-E6DFF8437E0E}" type="presOf" srcId="{91A771C7-D100-40B8-86C0-5C0F9BF17FA8}" destId="{27D6CB71-4558-468A-BF63-43217747D67E}" srcOrd="0" destOrd="2" presId="urn:microsoft.com/office/officeart/2005/8/layout/hList1"/>
    <dgm:cxn modelId="{96ECCA28-8911-4944-A858-0D0F5F95DB67}" type="presOf" srcId="{470BFBC2-0481-44CB-8B6F-DCDD97CE8C71}" destId="{45802F66-C9B6-4B25-B01D-8376C8064813}" srcOrd="0" destOrd="0" presId="urn:microsoft.com/office/officeart/2005/8/layout/hList1"/>
    <dgm:cxn modelId="{9E99F269-B219-43EE-AF50-927E5A726DE5}" srcId="{470BFBC2-0481-44CB-8B6F-DCDD97CE8C71}" destId="{061E8BED-5ADE-4308-B92B-6A6BA4A3B6F7}" srcOrd="2" destOrd="0" parTransId="{DE811B02-CE8B-4A07-ACE1-D75537C54463}" sibTransId="{1933A877-83A4-4B66-916C-53EA4C68DAB5}"/>
    <dgm:cxn modelId="{AE7D0B52-852C-47A0-AB72-62731F71F87F}" type="presOf" srcId="{610FB5F7-90C9-45F7-B9D4-D6153A700290}" destId="{27D6CB71-4558-468A-BF63-43217747D67E}" srcOrd="0" destOrd="1" presId="urn:microsoft.com/office/officeart/2005/8/layout/hList1"/>
    <dgm:cxn modelId="{E08B26EF-323B-43FE-99F6-E865D741BFE3}" srcId="{6535B18C-2F3D-429B-9AB0-9CB0A4BFA4B5}" destId="{610FB5F7-90C9-45F7-B9D4-D6153A700290}" srcOrd="1" destOrd="0" parTransId="{BE3FBEB1-CE99-49D7-87E8-663D10F30032}" sibTransId="{44283408-E031-49A9-B185-683D8EA09751}"/>
    <dgm:cxn modelId="{0BE1095F-38BE-4939-9D98-AD03FEDA6E61}" type="presOf" srcId="{B54DDADC-B10C-4DA9-B6FD-6EE1B3058F36}" destId="{B394B480-B52B-4E8B-92DC-4A86A027395E}" srcOrd="0" destOrd="0" presId="urn:microsoft.com/office/officeart/2005/8/layout/hList1"/>
    <dgm:cxn modelId="{71E9959F-CA50-4A16-9327-642FB42D56E1}" srcId="{F5F8265D-1FB8-41E1-9DAC-CD439A1EC9E2}" destId="{6535B18C-2F3D-429B-9AB0-9CB0A4BFA4B5}" srcOrd="0" destOrd="0" parTransId="{ECB6171E-B72A-4947-A413-AFD448AE9D04}" sibTransId="{C9DE8E3E-2560-49CD-BE54-2A84BBCFBF01}"/>
    <dgm:cxn modelId="{E7BCF3BF-22BF-4BC2-AC20-31167692ECBE}" type="presOf" srcId="{7CB26279-7EEB-4BA8-8BB8-B9C691AF3FE5}" destId="{DBCBC0D8-5C2F-4796-88A2-D0B06BA41357}" srcOrd="0" destOrd="0" presId="urn:microsoft.com/office/officeart/2005/8/layout/hList1"/>
    <dgm:cxn modelId="{28834052-4719-447F-9979-43348B7C5F63}" type="presOf" srcId="{8877490D-066B-4AEE-AF06-50B25610C62B}" destId="{B394B480-B52B-4E8B-92DC-4A86A027395E}" srcOrd="0" destOrd="2" presId="urn:microsoft.com/office/officeart/2005/8/layout/hList1"/>
    <dgm:cxn modelId="{3556F44A-2DCA-42FB-B8EC-408A50E3676C}" srcId="{470BFBC2-0481-44CB-8B6F-DCDD97CE8C71}" destId="{47F0D4B5-6966-4DE0-9E71-E4D1C356D71A}" srcOrd="1" destOrd="0" parTransId="{84A3A470-D2D8-48D4-9374-7CD04EADDC11}" sibTransId="{A5CB5BB6-C29A-4D3D-9D1A-78E3E7BB18D0}"/>
    <dgm:cxn modelId="{AE4FC29E-093D-4917-8AEB-F803515821E0}" srcId="{F5F8265D-1FB8-41E1-9DAC-CD439A1EC9E2}" destId="{470BFBC2-0481-44CB-8B6F-DCDD97CE8C71}" srcOrd="1" destOrd="0" parTransId="{38AD8B77-C1CA-49D3-8696-BF9176034C42}" sibTransId="{EE7ABA2E-D3C6-4B94-931B-2B9DDF9EBA8A}"/>
    <dgm:cxn modelId="{5F09FE4B-F867-4189-A732-01F3182E8F13}" type="presOf" srcId="{F097A27C-0C7A-4C18-80AC-A42B25B35A85}" destId="{B394B480-B52B-4E8B-92DC-4A86A027395E}" srcOrd="0" destOrd="1" presId="urn:microsoft.com/office/officeart/2005/8/layout/hList1"/>
    <dgm:cxn modelId="{6CF2B46B-7A30-46EF-9802-C3F61A58062F}" srcId="{6535B18C-2F3D-429B-9AB0-9CB0A4BFA4B5}" destId="{B9C43293-BCD8-4344-8682-8B087BD9DF68}" srcOrd="0" destOrd="0" parTransId="{B0825E32-3F5F-4CDD-AFAA-A97FE60C163E}" sibTransId="{0C5B7FFE-D61F-43B9-86CB-46B94ABC2133}"/>
    <dgm:cxn modelId="{9892FD49-5765-4955-885A-8791B228A1AF}" srcId="{6535B18C-2F3D-429B-9AB0-9CB0A4BFA4B5}" destId="{091FD162-132F-42D3-A93A-31111E016597}" srcOrd="3" destOrd="0" parTransId="{F1A3CD2A-A800-4EE2-A192-BA7BA4953FED}" sibTransId="{2B8129DC-3464-4FDA-8DC5-446829A1E032}"/>
    <dgm:cxn modelId="{92B95084-D5B8-4F72-8492-E5DDA982524D}" type="presOf" srcId="{F5F8265D-1FB8-41E1-9DAC-CD439A1EC9E2}" destId="{AD316CB2-3D45-4802-B184-60A0571F05A9}" srcOrd="0" destOrd="0" presId="urn:microsoft.com/office/officeart/2005/8/layout/hList1"/>
    <dgm:cxn modelId="{37F3B32F-CCAE-44C0-9BD3-355C45ABDCFD}" type="presOf" srcId="{091FD162-132F-42D3-A93A-31111E016597}" destId="{27D6CB71-4558-468A-BF63-43217747D67E}" srcOrd="0" destOrd="3" presId="urn:microsoft.com/office/officeart/2005/8/layout/hList1"/>
    <dgm:cxn modelId="{21D959FA-A547-4D7B-89B1-06C840CFD9B9}" srcId="{F5F8265D-1FB8-41E1-9DAC-CD439A1EC9E2}" destId="{E91F08BF-8040-41B2-9FE7-5DB5D806F782}" srcOrd="2" destOrd="0" parTransId="{AF63ED8E-CD96-44F9-9D47-49E54A26FAF3}" sibTransId="{ED13C39A-D7CB-4155-9BCA-08676944CFAC}"/>
    <dgm:cxn modelId="{B491A408-533B-4628-8B3E-9D791B6CB8E8}" type="presParOf" srcId="{AD316CB2-3D45-4802-B184-60A0571F05A9}" destId="{3A2779A2-93CE-43A9-A4EA-E1041E4623C5}" srcOrd="0" destOrd="0" presId="urn:microsoft.com/office/officeart/2005/8/layout/hList1"/>
    <dgm:cxn modelId="{2EA6B0DD-36AB-4CCB-80DF-8CC6D2D667FD}" type="presParOf" srcId="{3A2779A2-93CE-43A9-A4EA-E1041E4623C5}" destId="{02C8D1A8-8A9A-4958-9801-897AA5CA16BB}" srcOrd="0" destOrd="0" presId="urn:microsoft.com/office/officeart/2005/8/layout/hList1"/>
    <dgm:cxn modelId="{0B7C6187-5740-4620-8C6B-B74472F0EB33}" type="presParOf" srcId="{3A2779A2-93CE-43A9-A4EA-E1041E4623C5}" destId="{27D6CB71-4558-468A-BF63-43217747D67E}" srcOrd="1" destOrd="0" presId="urn:microsoft.com/office/officeart/2005/8/layout/hList1"/>
    <dgm:cxn modelId="{7B48B517-2E91-434E-A954-8ADC2926BA01}" type="presParOf" srcId="{AD316CB2-3D45-4802-B184-60A0571F05A9}" destId="{D68C1248-7083-466D-B973-B6AC28845AA8}" srcOrd="1" destOrd="0" presId="urn:microsoft.com/office/officeart/2005/8/layout/hList1"/>
    <dgm:cxn modelId="{C447A07E-C06B-49EF-BD41-B9141C3935D9}" type="presParOf" srcId="{AD316CB2-3D45-4802-B184-60A0571F05A9}" destId="{D57EC5CE-C7D6-43CD-AA58-EE7F2EA97ED0}" srcOrd="2" destOrd="0" presId="urn:microsoft.com/office/officeart/2005/8/layout/hList1"/>
    <dgm:cxn modelId="{222A1BA6-CA88-49F5-912B-339F0892C8B4}" type="presParOf" srcId="{D57EC5CE-C7D6-43CD-AA58-EE7F2EA97ED0}" destId="{45802F66-C9B6-4B25-B01D-8376C8064813}" srcOrd="0" destOrd="0" presId="urn:microsoft.com/office/officeart/2005/8/layout/hList1"/>
    <dgm:cxn modelId="{1A2CB686-CB1A-4B3F-911A-C4A05E8DD407}" type="presParOf" srcId="{D57EC5CE-C7D6-43CD-AA58-EE7F2EA97ED0}" destId="{DBCBC0D8-5C2F-4796-88A2-D0B06BA41357}" srcOrd="1" destOrd="0" presId="urn:microsoft.com/office/officeart/2005/8/layout/hList1"/>
    <dgm:cxn modelId="{BE17410B-46DB-44B8-8C24-CE456A105142}" type="presParOf" srcId="{AD316CB2-3D45-4802-B184-60A0571F05A9}" destId="{AD388BEC-05B7-4D71-A6AB-18DED6DA3159}" srcOrd="3" destOrd="0" presId="urn:microsoft.com/office/officeart/2005/8/layout/hList1"/>
    <dgm:cxn modelId="{6E401B83-0A6E-4168-BCF0-07EC3294FA78}" type="presParOf" srcId="{AD316CB2-3D45-4802-B184-60A0571F05A9}" destId="{A1E87DF1-8D1E-42D7-AE22-1ECB007CC2FD}" srcOrd="4" destOrd="0" presId="urn:microsoft.com/office/officeart/2005/8/layout/hList1"/>
    <dgm:cxn modelId="{F3149622-0E6A-4A2F-8C00-DA383D9DE95B}" type="presParOf" srcId="{A1E87DF1-8D1E-42D7-AE22-1ECB007CC2FD}" destId="{77D29A87-BD81-469D-B141-7F675075A15F}" srcOrd="0" destOrd="0" presId="urn:microsoft.com/office/officeart/2005/8/layout/hList1"/>
    <dgm:cxn modelId="{C2B44C54-A7A7-4458-840F-E9C67C02EE6C}" type="presParOf" srcId="{A1E87DF1-8D1E-42D7-AE22-1ECB007CC2FD}" destId="{B394B480-B52B-4E8B-92DC-4A86A027395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90D2B5-F517-410F-A143-7F91BEE52512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13876095-9476-4392-AF84-5F10B62E402A}">
      <dgm:prSet/>
      <dgm:spPr/>
      <dgm:t>
        <a:bodyPr/>
        <a:lstStyle/>
        <a:p>
          <a:r>
            <a:rPr lang="ru-RU" dirty="0"/>
            <a:t>Исследования проводится раз в три года:</a:t>
          </a:r>
          <a:r>
            <a:rPr lang="en-US" dirty="0"/>
            <a:t> </a:t>
          </a:r>
          <a:r>
            <a:rPr lang="en-US" dirty="0">
              <a:hlinkClick xmlns:r="http://schemas.openxmlformats.org/officeDocument/2006/relationships" r:id="rId1"/>
            </a:rPr>
            <a:t>https://www.oecd.org/pisa/publications/pisa-2018-results.htm</a:t>
          </a:r>
          <a:endParaRPr lang="en-US" dirty="0"/>
        </a:p>
      </dgm:t>
    </dgm:pt>
    <dgm:pt modelId="{504AFA35-6F24-4E09-BAEF-0732CFC3E50C}" type="parTrans" cxnId="{AAD02EB8-1A24-49E5-9AD6-1079F5996E61}">
      <dgm:prSet/>
      <dgm:spPr/>
      <dgm:t>
        <a:bodyPr/>
        <a:lstStyle/>
        <a:p>
          <a:endParaRPr lang="en-US"/>
        </a:p>
      </dgm:t>
    </dgm:pt>
    <dgm:pt modelId="{A065DD78-DEA8-4DB4-A2D1-B69E27794F8C}" type="sibTrans" cxnId="{AAD02EB8-1A24-49E5-9AD6-1079F5996E61}">
      <dgm:prSet/>
      <dgm:spPr/>
      <dgm:t>
        <a:bodyPr/>
        <a:lstStyle/>
        <a:p>
          <a:endParaRPr lang="en-US"/>
        </a:p>
      </dgm:t>
    </dgm:pt>
    <dgm:pt modelId="{6715B190-747D-4BA6-BA87-6CA1216190EE}">
      <dgm:prSet/>
      <dgm:spPr/>
      <dgm:t>
        <a:bodyPr/>
        <a:lstStyle/>
        <a:p>
          <a:r>
            <a:rPr lang="ru-RU" dirty="0"/>
            <a:t>По данным исследования 2018 года около 28% школьников не достигают базового уровня </a:t>
          </a:r>
          <a:r>
            <a:rPr lang="ru-RU" b="1" u="sng" dirty="0"/>
            <a:t>функциональной грамотности </a:t>
          </a:r>
          <a:r>
            <a:rPr lang="ru-RU" dirty="0"/>
            <a:t>как минимум в одной области.</a:t>
          </a:r>
          <a:endParaRPr lang="en-US" dirty="0"/>
        </a:p>
      </dgm:t>
    </dgm:pt>
    <dgm:pt modelId="{02F98E28-3B9E-400A-9823-7D42D1D8CD89}" type="parTrans" cxnId="{79C99139-AB76-4C0E-91EE-6DE6B7F80C9C}">
      <dgm:prSet/>
      <dgm:spPr/>
      <dgm:t>
        <a:bodyPr/>
        <a:lstStyle/>
        <a:p>
          <a:endParaRPr lang="en-US"/>
        </a:p>
      </dgm:t>
    </dgm:pt>
    <dgm:pt modelId="{B81769E8-2D83-4AA1-87C1-4D258D833A48}" type="sibTrans" cxnId="{79C99139-AB76-4C0E-91EE-6DE6B7F80C9C}">
      <dgm:prSet/>
      <dgm:spPr/>
      <dgm:t>
        <a:bodyPr/>
        <a:lstStyle/>
        <a:p>
          <a:endParaRPr lang="en-US"/>
        </a:p>
      </dgm:t>
    </dgm:pt>
    <dgm:pt modelId="{F809C303-0E54-4027-B354-DCA3D16BCEAF}" type="pres">
      <dgm:prSet presAssocID="{4D90D2B5-F517-410F-A143-7F91BEE5251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8E98A62-4188-4958-AA73-5AE59FAB8F11}" type="pres">
      <dgm:prSet presAssocID="{13876095-9476-4392-AF84-5F10B62E402A}" presName="thickLine" presStyleLbl="alignNode1" presStyleIdx="0" presStyleCnt="2"/>
      <dgm:spPr/>
    </dgm:pt>
    <dgm:pt modelId="{076DF143-22D8-4F72-92CE-2CCE832B6CF6}" type="pres">
      <dgm:prSet presAssocID="{13876095-9476-4392-AF84-5F10B62E402A}" presName="horz1" presStyleCnt="0"/>
      <dgm:spPr/>
    </dgm:pt>
    <dgm:pt modelId="{4805C3D6-B379-47E8-86AA-587679751842}" type="pres">
      <dgm:prSet presAssocID="{13876095-9476-4392-AF84-5F10B62E402A}" presName="tx1" presStyleLbl="revTx" presStyleIdx="0" presStyleCnt="2"/>
      <dgm:spPr/>
      <dgm:t>
        <a:bodyPr/>
        <a:lstStyle/>
        <a:p>
          <a:endParaRPr lang="ru-RU"/>
        </a:p>
      </dgm:t>
    </dgm:pt>
    <dgm:pt modelId="{3227AAA5-8518-47C2-B1C5-66F914A2BDF5}" type="pres">
      <dgm:prSet presAssocID="{13876095-9476-4392-AF84-5F10B62E402A}" presName="vert1" presStyleCnt="0"/>
      <dgm:spPr/>
    </dgm:pt>
    <dgm:pt modelId="{FB5B1965-5E2F-4217-AC78-9E9E15717F80}" type="pres">
      <dgm:prSet presAssocID="{6715B190-747D-4BA6-BA87-6CA1216190EE}" presName="thickLine" presStyleLbl="alignNode1" presStyleIdx="1" presStyleCnt="2"/>
      <dgm:spPr/>
    </dgm:pt>
    <dgm:pt modelId="{4206D33F-157F-488D-9940-EB1EEF7EB112}" type="pres">
      <dgm:prSet presAssocID="{6715B190-747D-4BA6-BA87-6CA1216190EE}" presName="horz1" presStyleCnt="0"/>
      <dgm:spPr/>
    </dgm:pt>
    <dgm:pt modelId="{C08FA697-18AC-4949-8828-6F23B67AF512}" type="pres">
      <dgm:prSet presAssocID="{6715B190-747D-4BA6-BA87-6CA1216190EE}" presName="tx1" presStyleLbl="revTx" presStyleIdx="1" presStyleCnt="2"/>
      <dgm:spPr/>
      <dgm:t>
        <a:bodyPr/>
        <a:lstStyle/>
        <a:p>
          <a:endParaRPr lang="ru-RU"/>
        </a:p>
      </dgm:t>
    </dgm:pt>
    <dgm:pt modelId="{CE1D2EF7-8D0C-4F3F-9D79-6A426836E4E1}" type="pres">
      <dgm:prSet presAssocID="{6715B190-747D-4BA6-BA87-6CA1216190EE}" presName="vert1" presStyleCnt="0"/>
      <dgm:spPr/>
    </dgm:pt>
  </dgm:ptLst>
  <dgm:cxnLst>
    <dgm:cxn modelId="{79C99139-AB76-4C0E-91EE-6DE6B7F80C9C}" srcId="{4D90D2B5-F517-410F-A143-7F91BEE52512}" destId="{6715B190-747D-4BA6-BA87-6CA1216190EE}" srcOrd="1" destOrd="0" parTransId="{02F98E28-3B9E-400A-9823-7D42D1D8CD89}" sibTransId="{B81769E8-2D83-4AA1-87C1-4D258D833A48}"/>
    <dgm:cxn modelId="{3406A3E5-4BB2-4167-9268-A877FEAF2249}" type="presOf" srcId="{13876095-9476-4392-AF84-5F10B62E402A}" destId="{4805C3D6-B379-47E8-86AA-587679751842}" srcOrd="0" destOrd="0" presId="urn:microsoft.com/office/officeart/2008/layout/LinedList"/>
    <dgm:cxn modelId="{B3B10833-C6F5-42E9-B5F0-0DF87A5B24A4}" type="presOf" srcId="{4D90D2B5-F517-410F-A143-7F91BEE52512}" destId="{F809C303-0E54-4027-B354-DCA3D16BCEAF}" srcOrd="0" destOrd="0" presId="urn:microsoft.com/office/officeart/2008/layout/LinedList"/>
    <dgm:cxn modelId="{82493E0D-B80C-4C59-86F7-13B4B92ED77D}" type="presOf" srcId="{6715B190-747D-4BA6-BA87-6CA1216190EE}" destId="{C08FA697-18AC-4949-8828-6F23B67AF512}" srcOrd="0" destOrd="0" presId="urn:microsoft.com/office/officeart/2008/layout/LinedList"/>
    <dgm:cxn modelId="{AAD02EB8-1A24-49E5-9AD6-1079F5996E61}" srcId="{4D90D2B5-F517-410F-A143-7F91BEE52512}" destId="{13876095-9476-4392-AF84-5F10B62E402A}" srcOrd="0" destOrd="0" parTransId="{504AFA35-6F24-4E09-BAEF-0732CFC3E50C}" sibTransId="{A065DD78-DEA8-4DB4-A2D1-B69E27794F8C}"/>
    <dgm:cxn modelId="{66DBD739-EC64-4042-B970-B1046B12132A}" type="presParOf" srcId="{F809C303-0E54-4027-B354-DCA3D16BCEAF}" destId="{78E98A62-4188-4958-AA73-5AE59FAB8F11}" srcOrd="0" destOrd="0" presId="urn:microsoft.com/office/officeart/2008/layout/LinedList"/>
    <dgm:cxn modelId="{45AAC8C8-71E7-47F8-A01B-517AEB2EEA7D}" type="presParOf" srcId="{F809C303-0E54-4027-B354-DCA3D16BCEAF}" destId="{076DF143-22D8-4F72-92CE-2CCE832B6CF6}" srcOrd="1" destOrd="0" presId="urn:microsoft.com/office/officeart/2008/layout/LinedList"/>
    <dgm:cxn modelId="{FB3BDE9E-B555-406A-83B9-32D4A5846620}" type="presParOf" srcId="{076DF143-22D8-4F72-92CE-2CCE832B6CF6}" destId="{4805C3D6-B379-47E8-86AA-587679751842}" srcOrd="0" destOrd="0" presId="urn:microsoft.com/office/officeart/2008/layout/LinedList"/>
    <dgm:cxn modelId="{20240242-C322-41E4-9EF1-D0019055CF0B}" type="presParOf" srcId="{076DF143-22D8-4F72-92CE-2CCE832B6CF6}" destId="{3227AAA5-8518-47C2-B1C5-66F914A2BDF5}" srcOrd="1" destOrd="0" presId="urn:microsoft.com/office/officeart/2008/layout/LinedList"/>
    <dgm:cxn modelId="{EA3235C1-7B20-4812-BDA2-321AD48AA79F}" type="presParOf" srcId="{F809C303-0E54-4027-B354-DCA3D16BCEAF}" destId="{FB5B1965-5E2F-4217-AC78-9E9E15717F80}" srcOrd="2" destOrd="0" presId="urn:microsoft.com/office/officeart/2008/layout/LinedList"/>
    <dgm:cxn modelId="{D9AE7170-A088-4881-8B5C-B9C57B370457}" type="presParOf" srcId="{F809C303-0E54-4027-B354-DCA3D16BCEAF}" destId="{4206D33F-157F-488D-9940-EB1EEF7EB112}" srcOrd="3" destOrd="0" presId="urn:microsoft.com/office/officeart/2008/layout/LinedList"/>
    <dgm:cxn modelId="{2CEC2133-9C86-4878-9C68-54540635883C}" type="presParOf" srcId="{4206D33F-157F-488D-9940-EB1EEF7EB112}" destId="{C08FA697-18AC-4949-8828-6F23B67AF512}" srcOrd="0" destOrd="0" presId="urn:microsoft.com/office/officeart/2008/layout/LinedList"/>
    <dgm:cxn modelId="{50C28960-D419-4986-8067-E78490E4E65C}" type="presParOf" srcId="{4206D33F-157F-488D-9940-EB1EEF7EB112}" destId="{CE1D2EF7-8D0C-4F3F-9D79-6A426836E4E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95227B-10E0-4918-8C4C-DA9D9504CAD4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1_2" csCatId="accent1" phldr="1"/>
      <dgm:spPr/>
    </dgm:pt>
    <dgm:pt modelId="{7459A725-C245-4818-80F1-94576A4C422D}">
      <dgm:prSet phldrT="[Текст]"/>
      <dgm:spPr/>
      <dgm:t>
        <a:bodyPr/>
        <a:lstStyle/>
        <a:p>
          <a:r>
            <a:rPr lang="ru-RU" dirty="0"/>
            <a:t>Неуспевающие</a:t>
          </a:r>
        </a:p>
      </dgm:t>
    </dgm:pt>
    <dgm:pt modelId="{FBF519F8-0BC9-47D8-9824-C0764A95D4EA}" type="parTrans" cxnId="{65BD99F0-4363-4892-8E6B-8733009BCDF6}">
      <dgm:prSet/>
      <dgm:spPr/>
      <dgm:t>
        <a:bodyPr/>
        <a:lstStyle/>
        <a:p>
          <a:endParaRPr lang="ru-RU"/>
        </a:p>
      </dgm:t>
    </dgm:pt>
    <dgm:pt modelId="{86996A68-ADD9-4FF3-A016-9AD708ECD56D}" type="sibTrans" cxnId="{65BD99F0-4363-4892-8E6B-8733009BCDF6}">
      <dgm:prSet/>
      <dgm:spPr/>
      <dgm:t>
        <a:bodyPr/>
        <a:lstStyle/>
        <a:p>
          <a:endParaRPr lang="ru-RU"/>
        </a:p>
      </dgm:t>
    </dgm:pt>
    <dgm:pt modelId="{C59C6425-A9C8-4A60-B0CC-5A24A328843D}">
      <dgm:prSet phldrT="[Текст]"/>
      <dgm:spPr/>
      <dgm:t>
        <a:bodyPr/>
        <a:lstStyle/>
        <a:p>
          <a:r>
            <a:rPr lang="ru-RU" dirty="0"/>
            <a:t>Слабоуспевающие</a:t>
          </a:r>
        </a:p>
      </dgm:t>
    </dgm:pt>
    <dgm:pt modelId="{9723FB34-752E-4169-9378-45BB2BF8ED17}" type="parTrans" cxnId="{2E569565-6E22-4384-B59F-60F3B25889A5}">
      <dgm:prSet/>
      <dgm:spPr/>
      <dgm:t>
        <a:bodyPr/>
        <a:lstStyle/>
        <a:p>
          <a:endParaRPr lang="ru-RU"/>
        </a:p>
      </dgm:t>
    </dgm:pt>
    <dgm:pt modelId="{A5627A43-B317-4CD8-9987-D58E98C4C8AA}" type="sibTrans" cxnId="{2E569565-6E22-4384-B59F-60F3B25889A5}">
      <dgm:prSet/>
      <dgm:spPr/>
      <dgm:t>
        <a:bodyPr/>
        <a:lstStyle/>
        <a:p>
          <a:endParaRPr lang="ru-RU"/>
        </a:p>
      </dgm:t>
    </dgm:pt>
    <dgm:pt modelId="{686EE743-5323-49C4-9E24-B806A244462D}">
      <dgm:prSet phldrT="[Текст]"/>
      <dgm:spPr/>
      <dgm:t>
        <a:bodyPr/>
        <a:lstStyle/>
        <a:p>
          <a:r>
            <a:rPr lang="ru-RU" dirty="0">
              <a:solidFill>
                <a:srgbClr val="FF0000"/>
              </a:solidFill>
            </a:rPr>
            <a:t>Неуспешные</a:t>
          </a:r>
        </a:p>
      </dgm:t>
    </dgm:pt>
    <dgm:pt modelId="{0076EE16-9F4E-451E-B624-A9AF67DBF50A}" type="parTrans" cxnId="{0028F41A-3E76-4BFF-8A7B-DBF03E83EF91}">
      <dgm:prSet/>
      <dgm:spPr/>
      <dgm:t>
        <a:bodyPr/>
        <a:lstStyle/>
        <a:p>
          <a:endParaRPr lang="ru-RU"/>
        </a:p>
      </dgm:t>
    </dgm:pt>
    <dgm:pt modelId="{CD40E58A-324A-4956-8B09-5214B5026DAA}" type="sibTrans" cxnId="{0028F41A-3E76-4BFF-8A7B-DBF03E83EF91}">
      <dgm:prSet/>
      <dgm:spPr/>
      <dgm:t>
        <a:bodyPr/>
        <a:lstStyle/>
        <a:p>
          <a:endParaRPr lang="ru-RU"/>
        </a:p>
      </dgm:t>
    </dgm:pt>
    <dgm:pt modelId="{A208A461-A046-46B4-92C5-B607185DF961}" type="pres">
      <dgm:prSet presAssocID="{E795227B-10E0-4918-8C4C-DA9D9504CAD4}" presName="linearFlow" presStyleCnt="0">
        <dgm:presLayoutVars>
          <dgm:dir/>
          <dgm:resizeHandles val="exact"/>
        </dgm:presLayoutVars>
      </dgm:prSet>
      <dgm:spPr/>
    </dgm:pt>
    <dgm:pt modelId="{206989B1-89E6-44DB-98E9-DB9B66F46452}" type="pres">
      <dgm:prSet presAssocID="{7459A725-C245-4818-80F1-94576A4C422D}" presName="comp" presStyleCnt="0"/>
      <dgm:spPr/>
    </dgm:pt>
    <dgm:pt modelId="{39C30182-E031-44B7-A25F-5581E196A1C2}" type="pres">
      <dgm:prSet presAssocID="{7459A725-C245-4818-80F1-94576A4C422D}" presName="rect2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7CF8C-00AA-4A1C-970C-C1CFCF46E594}" type="pres">
      <dgm:prSet presAssocID="{7459A725-C245-4818-80F1-94576A4C422D}" presName="rect1" presStyleLbl="ln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5000" b="-5000"/>
          </a:stretch>
        </a:blipFill>
      </dgm:spPr>
    </dgm:pt>
    <dgm:pt modelId="{DA1B62C6-4BEC-4501-BDDE-74968ABCE824}" type="pres">
      <dgm:prSet presAssocID="{86996A68-ADD9-4FF3-A016-9AD708ECD56D}" presName="sibTrans" presStyleCnt="0"/>
      <dgm:spPr/>
    </dgm:pt>
    <dgm:pt modelId="{EF8758E6-402C-4907-94A2-7E77A04A06EF}" type="pres">
      <dgm:prSet presAssocID="{C59C6425-A9C8-4A60-B0CC-5A24A328843D}" presName="comp" presStyleCnt="0"/>
      <dgm:spPr/>
    </dgm:pt>
    <dgm:pt modelId="{9DF4BF0F-5618-4ADB-9753-0CD438EB4C1B}" type="pres">
      <dgm:prSet presAssocID="{C59C6425-A9C8-4A60-B0CC-5A24A328843D}" presName="rect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D8A853-45BE-4A4C-9090-9A857128E98B}" type="pres">
      <dgm:prSet presAssocID="{C59C6425-A9C8-4A60-B0CC-5A24A328843D}" presName="rect1" presStyleLbl="lnNod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7000" r="-17000"/>
          </a:stretch>
        </a:blipFill>
      </dgm:spPr>
    </dgm:pt>
    <dgm:pt modelId="{0FDD4674-ACA5-4FF8-8BCD-F473E8C11E6E}" type="pres">
      <dgm:prSet presAssocID="{A5627A43-B317-4CD8-9987-D58E98C4C8AA}" presName="sibTrans" presStyleCnt="0"/>
      <dgm:spPr/>
    </dgm:pt>
    <dgm:pt modelId="{E034B8B1-5AA3-43CA-8593-896874A40884}" type="pres">
      <dgm:prSet presAssocID="{686EE743-5323-49C4-9E24-B806A244462D}" presName="comp" presStyleCnt="0"/>
      <dgm:spPr/>
    </dgm:pt>
    <dgm:pt modelId="{0C86BA17-2153-4EB6-ADFA-F8F728B736F6}" type="pres">
      <dgm:prSet presAssocID="{686EE743-5323-49C4-9E24-B806A244462D}" presName="rect2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A4AB0-E144-4DE9-97FB-B8FDCE2DFB5C}" type="pres">
      <dgm:prSet presAssocID="{686EE743-5323-49C4-9E24-B806A244462D}" presName="rect1" presStyleLbl="lnNod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55000" r="-55000"/>
          </a:stretch>
        </a:blipFill>
      </dgm:spPr>
    </dgm:pt>
  </dgm:ptLst>
  <dgm:cxnLst>
    <dgm:cxn modelId="{1D8A49C4-CE0F-41CD-B6F8-A407E3F11728}" type="presOf" srcId="{686EE743-5323-49C4-9E24-B806A244462D}" destId="{0C86BA17-2153-4EB6-ADFA-F8F728B736F6}" srcOrd="0" destOrd="0" presId="urn:microsoft.com/office/officeart/2008/layout/AlternatingPictureBlocks"/>
    <dgm:cxn modelId="{B34987FE-7DFB-4944-A2D4-EE8D6DAD4574}" type="presOf" srcId="{E795227B-10E0-4918-8C4C-DA9D9504CAD4}" destId="{A208A461-A046-46B4-92C5-B607185DF961}" srcOrd="0" destOrd="0" presId="urn:microsoft.com/office/officeart/2008/layout/AlternatingPictureBlocks"/>
    <dgm:cxn modelId="{42EC9952-1B4B-4048-881C-C1B0F434BC88}" type="presOf" srcId="{C59C6425-A9C8-4A60-B0CC-5A24A328843D}" destId="{9DF4BF0F-5618-4ADB-9753-0CD438EB4C1B}" srcOrd="0" destOrd="0" presId="urn:microsoft.com/office/officeart/2008/layout/AlternatingPictureBlocks"/>
    <dgm:cxn modelId="{2E569565-6E22-4384-B59F-60F3B25889A5}" srcId="{E795227B-10E0-4918-8C4C-DA9D9504CAD4}" destId="{C59C6425-A9C8-4A60-B0CC-5A24A328843D}" srcOrd="1" destOrd="0" parTransId="{9723FB34-752E-4169-9378-45BB2BF8ED17}" sibTransId="{A5627A43-B317-4CD8-9987-D58E98C4C8AA}"/>
    <dgm:cxn modelId="{F2C9908C-5693-4DF3-8801-35918B691AB4}" type="presOf" srcId="{7459A725-C245-4818-80F1-94576A4C422D}" destId="{39C30182-E031-44B7-A25F-5581E196A1C2}" srcOrd="0" destOrd="0" presId="urn:microsoft.com/office/officeart/2008/layout/AlternatingPictureBlocks"/>
    <dgm:cxn modelId="{0028F41A-3E76-4BFF-8A7B-DBF03E83EF91}" srcId="{E795227B-10E0-4918-8C4C-DA9D9504CAD4}" destId="{686EE743-5323-49C4-9E24-B806A244462D}" srcOrd="2" destOrd="0" parTransId="{0076EE16-9F4E-451E-B624-A9AF67DBF50A}" sibTransId="{CD40E58A-324A-4956-8B09-5214B5026DAA}"/>
    <dgm:cxn modelId="{65BD99F0-4363-4892-8E6B-8733009BCDF6}" srcId="{E795227B-10E0-4918-8C4C-DA9D9504CAD4}" destId="{7459A725-C245-4818-80F1-94576A4C422D}" srcOrd="0" destOrd="0" parTransId="{FBF519F8-0BC9-47D8-9824-C0764A95D4EA}" sibTransId="{86996A68-ADD9-4FF3-A016-9AD708ECD56D}"/>
    <dgm:cxn modelId="{BEFEBE9A-5F06-40A8-8E84-07930D5B9BF0}" type="presParOf" srcId="{A208A461-A046-46B4-92C5-B607185DF961}" destId="{206989B1-89E6-44DB-98E9-DB9B66F46452}" srcOrd="0" destOrd="0" presId="urn:microsoft.com/office/officeart/2008/layout/AlternatingPictureBlocks"/>
    <dgm:cxn modelId="{410B8873-C92A-4CDC-B2B7-343D61C8CBD1}" type="presParOf" srcId="{206989B1-89E6-44DB-98E9-DB9B66F46452}" destId="{39C30182-E031-44B7-A25F-5581E196A1C2}" srcOrd="0" destOrd="0" presId="urn:microsoft.com/office/officeart/2008/layout/AlternatingPictureBlocks"/>
    <dgm:cxn modelId="{0C2B50BC-FEDF-41D8-9866-8ED6EFEFBA8D}" type="presParOf" srcId="{206989B1-89E6-44DB-98E9-DB9B66F46452}" destId="{25B7CF8C-00AA-4A1C-970C-C1CFCF46E594}" srcOrd="1" destOrd="0" presId="urn:microsoft.com/office/officeart/2008/layout/AlternatingPictureBlocks"/>
    <dgm:cxn modelId="{559E015E-108D-4355-8923-6A45BC365D3B}" type="presParOf" srcId="{A208A461-A046-46B4-92C5-B607185DF961}" destId="{DA1B62C6-4BEC-4501-BDDE-74968ABCE824}" srcOrd="1" destOrd="0" presId="urn:microsoft.com/office/officeart/2008/layout/AlternatingPictureBlocks"/>
    <dgm:cxn modelId="{238F8ACC-FF8B-430D-ACE3-362E31216C54}" type="presParOf" srcId="{A208A461-A046-46B4-92C5-B607185DF961}" destId="{EF8758E6-402C-4907-94A2-7E77A04A06EF}" srcOrd="2" destOrd="0" presId="urn:microsoft.com/office/officeart/2008/layout/AlternatingPictureBlocks"/>
    <dgm:cxn modelId="{EEA50DBE-58F1-4514-8441-4301C5341BBC}" type="presParOf" srcId="{EF8758E6-402C-4907-94A2-7E77A04A06EF}" destId="{9DF4BF0F-5618-4ADB-9753-0CD438EB4C1B}" srcOrd="0" destOrd="0" presId="urn:microsoft.com/office/officeart/2008/layout/AlternatingPictureBlocks"/>
    <dgm:cxn modelId="{24E64AC3-6362-4594-A266-FE6ED0AE39C7}" type="presParOf" srcId="{EF8758E6-402C-4907-94A2-7E77A04A06EF}" destId="{16D8A853-45BE-4A4C-9090-9A857128E98B}" srcOrd="1" destOrd="0" presId="urn:microsoft.com/office/officeart/2008/layout/AlternatingPictureBlocks"/>
    <dgm:cxn modelId="{34460DF7-FA8B-436B-B2A0-C87F7F36B915}" type="presParOf" srcId="{A208A461-A046-46B4-92C5-B607185DF961}" destId="{0FDD4674-ACA5-4FF8-8BCD-F473E8C11E6E}" srcOrd="3" destOrd="0" presId="urn:microsoft.com/office/officeart/2008/layout/AlternatingPictureBlocks"/>
    <dgm:cxn modelId="{9C3EEE54-E007-4808-A7A7-9F2BB7DC8F64}" type="presParOf" srcId="{A208A461-A046-46B4-92C5-B607185DF961}" destId="{E034B8B1-5AA3-43CA-8593-896874A40884}" srcOrd="4" destOrd="0" presId="urn:microsoft.com/office/officeart/2008/layout/AlternatingPictureBlocks"/>
    <dgm:cxn modelId="{82117F79-E1D4-4E33-ABC3-E8A4FB4CA242}" type="presParOf" srcId="{E034B8B1-5AA3-43CA-8593-896874A40884}" destId="{0C86BA17-2153-4EB6-ADFA-F8F728B736F6}" srcOrd="0" destOrd="0" presId="urn:microsoft.com/office/officeart/2008/layout/AlternatingPictureBlocks"/>
    <dgm:cxn modelId="{732F5D43-B972-4C0E-BBFC-B95994189083}" type="presParOf" srcId="{E034B8B1-5AA3-43CA-8593-896874A40884}" destId="{E47A4AB0-E144-4DE9-97FB-B8FDCE2DFB5C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344B24-F819-4129-97D9-7101BCC0925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E9FC5B-4A6E-4031-AA21-857F6D45F9C8}">
      <dgm:prSet phldrT="[Текст]"/>
      <dgm:spPr/>
      <dgm:t>
        <a:bodyPr/>
        <a:lstStyle/>
        <a:p>
          <a:r>
            <a:rPr lang="ru-RU" dirty="0"/>
            <a:t>Слабоуспевающие и неуспевающие учащиеся</a:t>
          </a:r>
        </a:p>
      </dgm:t>
    </dgm:pt>
    <dgm:pt modelId="{8A521270-CA44-4886-91C3-40A14DAD9454}" type="parTrans" cxnId="{BF82296A-01C3-4E64-939A-E61D267602FA}">
      <dgm:prSet/>
      <dgm:spPr/>
      <dgm:t>
        <a:bodyPr/>
        <a:lstStyle/>
        <a:p>
          <a:endParaRPr lang="ru-RU"/>
        </a:p>
      </dgm:t>
    </dgm:pt>
    <dgm:pt modelId="{05CD9295-65C4-442A-9343-AFA9FBCA319F}" type="sibTrans" cxnId="{BF82296A-01C3-4E64-939A-E61D267602FA}">
      <dgm:prSet/>
      <dgm:spPr/>
      <dgm:t>
        <a:bodyPr/>
        <a:lstStyle/>
        <a:p>
          <a:endParaRPr lang="ru-RU"/>
        </a:p>
      </dgm:t>
    </dgm:pt>
    <dgm:pt modelId="{63D6230B-7080-4B06-87C9-56DEB68AE6FB}" type="asst">
      <dgm:prSet phldrT="[Текст]"/>
      <dgm:spPr/>
      <dgm:t>
        <a:bodyPr/>
        <a:lstStyle/>
        <a:p>
          <a:r>
            <a:rPr lang="ru-RU" dirty="0"/>
            <a:t>Испытывающие трудности развития и социальной адаптации</a:t>
          </a:r>
        </a:p>
      </dgm:t>
    </dgm:pt>
    <dgm:pt modelId="{FB232F97-112A-45E3-BCE6-EB251D368B68}" type="parTrans" cxnId="{11EC90E1-CBC1-4AA8-9329-F5C25E843660}">
      <dgm:prSet/>
      <dgm:spPr/>
      <dgm:t>
        <a:bodyPr/>
        <a:lstStyle/>
        <a:p>
          <a:endParaRPr lang="ru-RU"/>
        </a:p>
      </dgm:t>
    </dgm:pt>
    <dgm:pt modelId="{8C759263-EF5E-48AF-BD26-ACA45B747D88}" type="sibTrans" cxnId="{11EC90E1-CBC1-4AA8-9329-F5C25E843660}">
      <dgm:prSet/>
      <dgm:spPr/>
      <dgm:t>
        <a:bodyPr/>
        <a:lstStyle/>
        <a:p>
          <a:endParaRPr lang="ru-RU"/>
        </a:p>
      </dgm:t>
    </dgm:pt>
    <dgm:pt modelId="{BE6B85F5-EF0B-497C-A08F-B8D671E85B35}" type="asst">
      <dgm:prSet/>
      <dgm:spPr/>
      <dgm:t>
        <a:bodyPr/>
        <a:lstStyle/>
        <a:p>
          <a:r>
            <a:rPr lang="ru-RU" dirty="0"/>
            <a:t>Дети с ОВЗ,</a:t>
          </a:r>
        </a:p>
        <a:p>
          <a:r>
            <a:rPr lang="ru-RU" dirty="0"/>
            <a:t>Дети-инвалиды</a:t>
          </a:r>
        </a:p>
      </dgm:t>
    </dgm:pt>
    <dgm:pt modelId="{B6648D6B-7048-4639-A7DE-039B26B26C22}" type="parTrans" cxnId="{54B847A4-5508-43E2-AD8F-64E3FC70DD9A}">
      <dgm:prSet/>
      <dgm:spPr/>
      <dgm:t>
        <a:bodyPr/>
        <a:lstStyle/>
        <a:p>
          <a:endParaRPr lang="ru-RU"/>
        </a:p>
      </dgm:t>
    </dgm:pt>
    <dgm:pt modelId="{E48BDDD9-2A4C-4B4F-89D6-F5B68CDAEA5C}" type="sibTrans" cxnId="{54B847A4-5508-43E2-AD8F-64E3FC70DD9A}">
      <dgm:prSet/>
      <dgm:spPr/>
      <dgm:t>
        <a:bodyPr/>
        <a:lstStyle/>
        <a:p>
          <a:endParaRPr lang="ru-RU"/>
        </a:p>
      </dgm:t>
    </dgm:pt>
    <dgm:pt modelId="{167AD2A3-5232-4EDA-92C7-219F2D92B3CB}">
      <dgm:prSet/>
      <dgm:spPr/>
      <dgm:t>
        <a:bodyPr/>
        <a:lstStyle/>
        <a:p>
          <a:r>
            <a:rPr lang="ru-RU" dirty="0"/>
            <a:t>в развитии</a:t>
          </a:r>
        </a:p>
      </dgm:t>
    </dgm:pt>
    <dgm:pt modelId="{1EA3EB11-8A24-4A1C-AAD5-07B65E7A2B58}" type="parTrans" cxnId="{44FC4F2E-84E8-47B5-B347-89900B25B42C}">
      <dgm:prSet/>
      <dgm:spPr/>
      <dgm:t>
        <a:bodyPr/>
        <a:lstStyle/>
        <a:p>
          <a:endParaRPr lang="ru-RU"/>
        </a:p>
      </dgm:t>
    </dgm:pt>
    <dgm:pt modelId="{C8FCBBE8-EB07-4F02-93E0-D82F807BCB15}" type="sibTrans" cxnId="{44FC4F2E-84E8-47B5-B347-89900B25B42C}">
      <dgm:prSet/>
      <dgm:spPr/>
      <dgm:t>
        <a:bodyPr/>
        <a:lstStyle/>
        <a:p>
          <a:endParaRPr lang="ru-RU"/>
        </a:p>
      </dgm:t>
    </dgm:pt>
    <dgm:pt modelId="{6FD9544F-AE0C-4B7E-8DB2-0A0869985E69}">
      <dgm:prSet/>
      <dgm:spPr/>
      <dgm:t>
        <a:bodyPr/>
        <a:lstStyle/>
        <a:p>
          <a:r>
            <a:rPr lang="ru-RU" dirty="0"/>
            <a:t>в социальной адаптации</a:t>
          </a:r>
        </a:p>
      </dgm:t>
    </dgm:pt>
    <dgm:pt modelId="{B7206F41-07B9-495D-9DB2-9ACB9BBA6A0C}" type="parTrans" cxnId="{208A1DD1-3297-4441-A8F5-0975E09D6559}">
      <dgm:prSet/>
      <dgm:spPr/>
      <dgm:t>
        <a:bodyPr/>
        <a:lstStyle/>
        <a:p>
          <a:endParaRPr lang="ru-RU"/>
        </a:p>
      </dgm:t>
    </dgm:pt>
    <dgm:pt modelId="{E0E1380A-AE0C-4F00-A853-7C0E2399750D}" type="sibTrans" cxnId="{208A1DD1-3297-4441-A8F5-0975E09D6559}">
      <dgm:prSet/>
      <dgm:spPr/>
      <dgm:t>
        <a:bodyPr/>
        <a:lstStyle/>
        <a:p>
          <a:endParaRPr lang="ru-RU"/>
        </a:p>
      </dgm:t>
    </dgm:pt>
    <dgm:pt modelId="{6FF1CE58-D429-47DF-8DED-7F4A10547D94}">
      <dgm:prSet/>
      <dgm:spPr/>
      <dgm:t>
        <a:bodyPr/>
        <a:lstStyle/>
        <a:p>
          <a:r>
            <a:rPr lang="ru-RU" dirty="0"/>
            <a:t>в освоении ООП</a:t>
          </a:r>
        </a:p>
      </dgm:t>
    </dgm:pt>
    <dgm:pt modelId="{767B584B-0EF1-4AF9-9D77-A9A558EAB2E1}" type="parTrans" cxnId="{4D78F9A3-26E8-4206-8DDE-51A587F146C3}">
      <dgm:prSet/>
      <dgm:spPr/>
      <dgm:t>
        <a:bodyPr/>
        <a:lstStyle/>
        <a:p>
          <a:endParaRPr lang="ru-RU"/>
        </a:p>
      </dgm:t>
    </dgm:pt>
    <dgm:pt modelId="{FEE3628E-5161-404D-BD99-CDD98A5CC3C9}" type="sibTrans" cxnId="{4D78F9A3-26E8-4206-8DDE-51A587F146C3}">
      <dgm:prSet/>
      <dgm:spPr/>
      <dgm:t>
        <a:bodyPr/>
        <a:lstStyle/>
        <a:p>
          <a:endParaRPr lang="ru-RU"/>
        </a:p>
      </dgm:t>
    </dgm:pt>
    <dgm:pt modelId="{A37B500B-72C6-4170-917C-496613838738}" type="pres">
      <dgm:prSet presAssocID="{02344B24-F819-4129-97D9-7101BCC0925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4DEBC7A-444D-4A48-9268-55A038F97689}" type="pres">
      <dgm:prSet presAssocID="{25E9FC5B-4A6E-4031-AA21-857F6D45F9C8}" presName="hierRoot1" presStyleCnt="0">
        <dgm:presLayoutVars>
          <dgm:hierBranch val="init"/>
        </dgm:presLayoutVars>
      </dgm:prSet>
      <dgm:spPr/>
    </dgm:pt>
    <dgm:pt modelId="{1FCBEB97-3F8A-4F3D-8A02-611F2A92C4ED}" type="pres">
      <dgm:prSet presAssocID="{25E9FC5B-4A6E-4031-AA21-857F6D45F9C8}" presName="rootComposite1" presStyleCnt="0"/>
      <dgm:spPr/>
    </dgm:pt>
    <dgm:pt modelId="{435871CD-B1A6-433C-9646-B92ABF08DEC9}" type="pres">
      <dgm:prSet presAssocID="{25E9FC5B-4A6E-4031-AA21-857F6D45F9C8}" presName="rootText1" presStyleLbl="node0" presStyleIdx="0" presStyleCnt="1" custScaleX="226749" custScaleY="69148" custLinFactNeighborX="-1411" custLinFactNeighborY="-56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802257-5689-43AC-B6C1-AC763B55339B}" type="pres">
      <dgm:prSet presAssocID="{25E9FC5B-4A6E-4031-AA21-857F6D45F9C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14D1432-1400-47AE-8F61-F41A7D873874}" type="pres">
      <dgm:prSet presAssocID="{25E9FC5B-4A6E-4031-AA21-857F6D45F9C8}" presName="hierChild2" presStyleCnt="0"/>
      <dgm:spPr/>
    </dgm:pt>
    <dgm:pt modelId="{6AD25B1A-FBEF-4E69-95A7-477B2309BC2D}" type="pres">
      <dgm:prSet presAssocID="{25E9FC5B-4A6E-4031-AA21-857F6D45F9C8}" presName="hierChild3" presStyleCnt="0"/>
      <dgm:spPr/>
    </dgm:pt>
    <dgm:pt modelId="{FC9B7577-D37C-464F-9160-426DEAE4833B}" type="pres">
      <dgm:prSet presAssocID="{FB232F97-112A-45E3-BCE6-EB251D368B68}" presName="Name111" presStyleLbl="parChTrans1D2" presStyleIdx="0" presStyleCnt="2"/>
      <dgm:spPr/>
      <dgm:t>
        <a:bodyPr/>
        <a:lstStyle/>
        <a:p>
          <a:endParaRPr lang="ru-RU"/>
        </a:p>
      </dgm:t>
    </dgm:pt>
    <dgm:pt modelId="{187E2478-926A-4FBA-9D47-327A95B9B8AD}" type="pres">
      <dgm:prSet presAssocID="{63D6230B-7080-4B06-87C9-56DEB68AE6FB}" presName="hierRoot3" presStyleCnt="0">
        <dgm:presLayoutVars>
          <dgm:hierBranch val="init"/>
        </dgm:presLayoutVars>
      </dgm:prSet>
      <dgm:spPr/>
    </dgm:pt>
    <dgm:pt modelId="{B35FA873-410F-4632-8C0C-6FFA9BCBEE16}" type="pres">
      <dgm:prSet presAssocID="{63D6230B-7080-4B06-87C9-56DEB68AE6FB}" presName="rootComposite3" presStyleCnt="0"/>
      <dgm:spPr/>
    </dgm:pt>
    <dgm:pt modelId="{3C3D5B64-5F4B-4B1B-988C-58FD6929F1E8}" type="pres">
      <dgm:prSet presAssocID="{63D6230B-7080-4B06-87C9-56DEB68AE6FB}" presName="rootText3" presStyleLbl="asst1" presStyleIdx="0" presStyleCnt="2" custScaleX="139173" custScaleY="117068" custLinFactX="100000" custLinFactNeighborX="140466" custLinFactNeighborY="-165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8DD8F4-5E06-4B26-956E-A06F8E3E5873}" type="pres">
      <dgm:prSet presAssocID="{63D6230B-7080-4B06-87C9-56DEB68AE6FB}" presName="rootConnector3" presStyleLbl="asst1" presStyleIdx="0" presStyleCnt="2"/>
      <dgm:spPr/>
      <dgm:t>
        <a:bodyPr/>
        <a:lstStyle/>
        <a:p>
          <a:endParaRPr lang="ru-RU"/>
        </a:p>
      </dgm:t>
    </dgm:pt>
    <dgm:pt modelId="{CA16A1F0-C51A-444A-8C33-25BB31E50A0A}" type="pres">
      <dgm:prSet presAssocID="{63D6230B-7080-4B06-87C9-56DEB68AE6FB}" presName="hierChild6" presStyleCnt="0"/>
      <dgm:spPr/>
    </dgm:pt>
    <dgm:pt modelId="{B65D9A9D-6331-4C8D-9DC9-21CF33B8B1F5}" type="pres">
      <dgm:prSet presAssocID="{767B584B-0EF1-4AF9-9D77-A9A558EAB2E1}" presName="Name37" presStyleLbl="parChTrans1D3" presStyleIdx="0" presStyleCnt="3"/>
      <dgm:spPr/>
      <dgm:t>
        <a:bodyPr/>
        <a:lstStyle/>
        <a:p>
          <a:endParaRPr lang="ru-RU"/>
        </a:p>
      </dgm:t>
    </dgm:pt>
    <dgm:pt modelId="{F5ECA27E-1186-49A2-A756-F61933FE78F4}" type="pres">
      <dgm:prSet presAssocID="{6FF1CE58-D429-47DF-8DED-7F4A10547D94}" presName="hierRoot2" presStyleCnt="0">
        <dgm:presLayoutVars>
          <dgm:hierBranch val="init"/>
        </dgm:presLayoutVars>
      </dgm:prSet>
      <dgm:spPr/>
    </dgm:pt>
    <dgm:pt modelId="{57AA79BD-20AF-4951-97A5-6B0CA31E7E3A}" type="pres">
      <dgm:prSet presAssocID="{6FF1CE58-D429-47DF-8DED-7F4A10547D94}" presName="rootComposite" presStyleCnt="0"/>
      <dgm:spPr/>
    </dgm:pt>
    <dgm:pt modelId="{85CD4D12-86E0-414B-805F-DCE2E7B1D249}" type="pres">
      <dgm:prSet presAssocID="{6FF1CE58-D429-47DF-8DED-7F4A10547D94}" presName="rootText" presStyleLbl="node3" presStyleIdx="0" presStyleCnt="3" custScaleX="119518" custLinFactNeighborX="29464" custLinFactNeighborY="-292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C1BD0E-F9D8-493B-938F-DA5B52C258D8}" type="pres">
      <dgm:prSet presAssocID="{6FF1CE58-D429-47DF-8DED-7F4A10547D94}" presName="rootConnector" presStyleLbl="node3" presStyleIdx="0" presStyleCnt="3"/>
      <dgm:spPr/>
      <dgm:t>
        <a:bodyPr/>
        <a:lstStyle/>
        <a:p>
          <a:endParaRPr lang="ru-RU"/>
        </a:p>
      </dgm:t>
    </dgm:pt>
    <dgm:pt modelId="{7D5949BE-A576-482C-B813-BB6C76C1E598}" type="pres">
      <dgm:prSet presAssocID="{6FF1CE58-D429-47DF-8DED-7F4A10547D94}" presName="hierChild4" presStyleCnt="0"/>
      <dgm:spPr/>
    </dgm:pt>
    <dgm:pt modelId="{E5DB40A0-DA94-4D8B-B0AB-44AAF5A3E4B6}" type="pres">
      <dgm:prSet presAssocID="{6FF1CE58-D429-47DF-8DED-7F4A10547D94}" presName="hierChild5" presStyleCnt="0"/>
      <dgm:spPr/>
    </dgm:pt>
    <dgm:pt modelId="{A5A5915F-8CCA-418B-8E12-B9241BAD62D7}" type="pres">
      <dgm:prSet presAssocID="{1EA3EB11-8A24-4A1C-AAD5-07B65E7A2B58}" presName="Name37" presStyleLbl="parChTrans1D3" presStyleIdx="1" presStyleCnt="3"/>
      <dgm:spPr/>
      <dgm:t>
        <a:bodyPr/>
        <a:lstStyle/>
        <a:p>
          <a:endParaRPr lang="ru-RU"/>
        </a:p>
      </dgm:t>
    </dgm:pt>
    <dgm:pt modelId="{96B0A1B8-B079-4B24-B690-B49890DD9702}" type="pres">
      <dgm:prSet presAssocID="{167AD2A3-5232-4EDA-92C7-219F2D92B3CB}" presName="hierRoot2" presStyleCnt="0">
        <dgm:presLayoutVars>
          <dgm:hierBranch val="init"/>
        </dgm:presLayoutVars>
      </dgm:prSet>
      <dgm:spPr/>
    </dgm:pt>
    <dgm:pt modelId="{F115AE5C-5EE3-483B-A7A3-14AA43515D56}" type="pres">
      <dgm:prSet presAssocID="{167AD2A3-5232-4EDA-92C7-219F2D92B3CB}" presName="rootComposite" presStyleCnt="0"/>
      <dgm:spPr/>
    </dgm:pt>
    <dgm:pt modelId="{950517D8-74E9-4CFB-898D-F50B9D231DBE}" type="pres">
      <dgm:prSet presAssocID="{167AD2A3-5232-4EDA-92C7-219F2D92B3CB}" presName="rootText" presStyleLbl="node3" presStyleIdx="1" presStyleCnt="3" custScaleX="110857" custLinFactNeighborX="72514" custLinFactNeighborY="-420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E5C766-5A95-4E2F-BC62-F1ACC84E9D03}" type="pres">
      <dgm:prSet presAssocID="{167AD2A3-5232-4EDA-92C7-219F2D92B3CB}" presName="rootConnector" presStyleLbl="node3" presStyleIdx="1" presStyleCnt="3"/>
      <dgm:spPr/>
      <dgm:t>
        <a:bodyPr/>
        <a:lstStyle/>
        <a:p>
          <a:endParaRPr lang="ru-RU"/>
        </a:p>
      </dgm:t>
    </dgm:pt>
    <dgm:pt modelId="{193EE209-2C29-4600-AE91-3135DC481129}" type="pres">
      <dgm:prSet presAssocID="{167AD2A3-5232-4EDA-92C7-219F2D92B3CB}" presName="hierChild4" presStyleCnt="0"/>
      <dgm:spPr/>
    </dgm:pt>
    <dgm:pt modelId="{4E0BDD44-011A-494E-9E27-72E28BDEB967}" type="pres">
      <dgm:prSet presAssocID="{167AD2A3-5232-4EDA-92C7-219F2D92B3CB}" presName="hierChild5" presStyleCnt="0"/>
      <dgm:spPr/>
    </dgm:pt>
    <dgm:pt modelId="{2FBFCBB3-240B-47A4-91A9-87A7F13F64C6}" type="pres">
      <dgm:prSet presAssocID="{B7206F41-07B9-495D-9DB2-9ACB9BBA6A0C}" presName="Name37" presStyleLbl="parChTrans1D3" presStyleIdx="2" presStyleCnt="3"/>
      <dgm:spPr/>
      <dgm:t>
        <a:bodyPr/>
        <a:lstStyle/>
        <a:p>
          <a:endParaRPr lang="ru-RU"/>
        </a:p>
      </dgm:t>
    </dgm:pt>
    <dgm:pt modelId="{C6D74445-A41B-4C4F-B4F8-7470AEDCE3B7}" type="pres">
      <dgm:prSet presAssocID="{6FD9544F-AE0C-4B7E-8DB2-0A0869985E69}" presName="hierRoot2" presStyleCnt="0">
        <dgm:presLayoutVars>
          <dgm:hierBranch val="init"/>
        </dgm:presLayoutVars>
      </dgm:prSet>
      <dgm:spPr/>
    </dgm:pt>
    <dgm:pt modelId="{86BF6D34-DC85-405A-A62F-FEE357E56553}" type="pres">
      <dgm:prSet presAssocID="{6FD9544F-AE0C-4B7E-8DB2-0A0869985E69}" presName="rootComposite" presStyleCnt="0"/>
      <dgm:spPr/>
    </dgm:pt>
    <dgm:pt modelId="{150658EB-D60E-4FAB-B816-89A90F59F38E}" type="pres">
      <dgm:prSet presAssocID="{6FD9544F-AE0C-4B7E-8DB2-0A0869985E69}" presName="rootText" presStyleLbl="node3" presStyleIdx="2" presStyleCnt="3" custLinFactX="6954" custLinFactNeighborX="100000" custLinFactNeighborY="-463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2EEC1E-91F2-4794-907B-48498838BCB2}" type="pres">
      <dgm:prSet presAssocID="{6FD9544F-AE0C-4B7E-8DB2-0A0869985E69}" presName="rootConnector" presStyleLbl="node3" presStyleIdx="2" presStyleCnt="3"/>
      <dgm:spPr/>
      <dgm:t>
        <a:bodyPr/>
        <a:lstStyle/>
        <a:p>
          <a:endParaRPr lang="ru-RU"/>
        </a:p>
      </dgm:t>
    </dgm:pt>
    <dgm:pt modelId="{BA0961B0-F864-4B9C-BE1E-5AE933DC53EE}" type="pres">
      <dgm:prSet presAssocID="{6FD9544F-AE0C-4B7E-8DB2-0A0869985E69}" presName="hierChild4" presStyleCnt="0"/>
      <dgm:spPr/>
    </dgm:pt>
    <dgm:pt modelId="{DE8E396E-E872-4021-9C2B-42F028772D19}" type="pres">
      <dgm:prSet presAssocID="{6FD9544F-AE0C-4B7E-8DB2-0A0869985E69}" presName="hierChild5" presStyleCnt="0"/>
      <dgm:spPr/>
    </dgm:pt>
    <dgm:pt modelId="{3938EB6D-609D-492B-8F44-1706710B8D0B}" type="pres">
      <dgm:prSet presAssocID="{63D6230B-7080-4B06-87C9-56DEB68AE6FB}" presName="hierChild7" presStyleCnt="0"/>
      <dgm:spPr/>
    </dgm:pt>
    <dgm:pt modelId="{CFBC6508-26FC-4ED9-B234-03F963855DC6}" type="pres">
      <dgm:prSet presAssocID="{B6648D6B-7048-4639-A7DE-039B26B26C22}" presName="Name111" presStyleLbl="parChTrans1D2" presStyleIdx="1" presStyleCnt="2"/>
      <dgm:spPr/>
      <dgm:t>
        <a:bodyPr/>
        <a:lstStyle/>
        <a:p>
          <a:endParaRPr lang="ru-RU"/>
        </a:p>
      </dgm:t>
    </dgm:pt>
    <dgm:pt modelId="{8D557FF4-6421-4376-927E-B457BAE41FE0}" type="pres">
      <dgm:prSet presAssocID="{BE6B85F5-EF0B-497C-A08F-B8D671E85B35}" presName="hierRoot3" presStyleCnt="0">
        <dgm:presLayoutVars>
          <dgm:hierBranch val="init"/>
        </dgm:presLayoutVars>
      </dgm:prSet>
      <dgm:spPr/>
    </dgm:pt>
    <dgm:pt modelId="{7EE29F86-BA5F-4E54-971E-3ECAF57937CD}" type="pres">
      <dgm:prSet presAssocID="{BE6B85F5-EF0B-497C-A08F-B8D671E85B35}" presName="rootComposite3" presStyleCnt="0"/>
      <dgm:spPr/>
    </dgm:pt>
    <dgm:pt modelId="{5C61E4B5-6BB9-4EEF-8AF9-3E8DBC7AB8DE}" type="pres">
      <dgm:prSet presAssocID="{BE6B85F5-EF0B-497C-A08F-B8D671E85B35}" presName="rootText3" presStyleLbl="asst1" presStyleIdx="1" presStyleCnt="2" custScaleX="125107" custScaleY="109266" custLinFactX="-100000" custLinFactNeighborX="-113844" custLinFactNeighborY="-200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5990E7-E118-4A12-8EC6-135E00FBEAD9}" type="pres">
      <dgm:prSet presAssocID="{BE6B85F5-EF0B-497C-A08F-B8D671E85B35}" presName="rootConnector3" presStyleLbl="asst1" presStyleIdx="1" presStyleCnt="2"/>
      <dgm:spPr/>
      <dgm:t>
        <a:bodyPr/>
        <a:lstStyle/>
        <a:p>
          <a:endParaRPr lang="ru-RU"/>
        </a:p>
      </dgm:t>
    </dgm:pt>
    <dgm:pt modelId="{92FAA035-FD95-4475-8A8C-CB9850B0704C}" type="pres">
      <dgm:prSet presAssocID="{BE6B85F5-EF0B-497C-A08F-B8D671E85B35}" presName="hierChild6" presStyleCnt="0"/>
      <dgm:spPr/>
    </dgm:pt>
    <dgm:pt modelId="{C18A563C-17F1-49F9-AB96-5D89214E02F8}" type="pres">
      <dgm:prSet presAssocID="{BE6B85F5-EF0B-497C-A08F-B8D671E85B35}" presName="hierChild7" presStyleCnt="0"/>
      <dgm:spPr/>
    </dgm:pt>
  </dgm:ptLst>
  <dgm:cxnLst>
    <dgm:cxn modelId="{326FBDAC-AC1F-4D9A-A72E-2B2CEB9D6F39}" type="presOf" srcId="{B7206F41-07B9-495D-9DB2-9ACB9BBA6A0C}" destId="{2FBFCBB3-240B-47A4-91A9-87A7F13F64C6}" srcOrd="0" destOrd="0" presId="urn:microsoft.com/office/officeart/2005/8/layout/orgChart1"/>
    <dgm:cxn modelId="{54B847A4-5508-43E2-AD8F-64E3FC70DD9A}" srcId="{25E9FC5B-4A6E-4031-AA21-857F6D45F9C8}" destId="{BE6B85F5-EF0B-497C-A08F-B8D671E85B35}" srcOrd="1" destOrd="0" parTransId="{B6648D6B-7048-4639-A7DE-039B26B26C22}" sibTransId="{E48BDDD9-2A4C-4B4F-89D6-F5B68CDAEA5C}"/>
    <dgm:cxn modelId="{44FC4F2E-84E8-47B5-B347-89900B25B42C}" srcId="{63D6230B-7080-4B06-87C9-56DEB68AE6FB}" destId="{167AD2A3-5232-4EDA-92C7-219F2D92B3CB}" srcOrd="1" destOrd="0" parTransId="{1EA3EB11-8A24-4A1C-AAD5-07B65E7A2B58}" sibTransId="{C8FCBBE8-EB07-4F02-93E0-D82F807BCB15}"/>
    <dgm:cxn modelId="{A285F0B7-F9B2-493F-B99B-C8B097059BD2}" type="presOf" srcId="{FB232F97-112A-45E3-BCE6-EB251D368B68}" destId="{FC9B7577-D37C-464F-9160-426DEAE4833B}" srcOrd="0" destOrd="0" presId="urn:microsoft.com/office/officeart/2005/8/layout/orgChart1"/>
    <dgm:cxn modelId="{473C8B59-8982-42F6-AD34-8892110AAA61}" type="presOf" srcId="{BE6B85F5-EF0B-497C-A08F-B8D671E85B35}" destId="{5C61E4B5-6BB9-4EEF-8AF9-3E8DBC7AB8DE}" srcOrd="0" destOrd="0" presId="urn:microsoft.com/office/officeart/2005/8/layout/orgChart1"/>
    <dgm:cxn modelId="{510C3147-0264-4637-935B-B438E3913CBB}" type="presOf" srcId="{B6648D6B-7048-4639-A7DE-039B26B26C22}" destId="{CFBC6508-26FC-4ED9-B234-03F963855DC6}" srcOrd="0" destOrd="0" presId="urn:microsoft.com/office/officeart/2005/8/layout/orgChart1"/>
    <dgm:cxn modelId="{1F7BBEE5-F35E-4D84-8D52-F885A72F104B}" type="presOf" srcId="{63D6230B-7080-4B06-87C9-56DEB68AE6FB}" destId="{E88DD8F4-5E06-4B26-956E-A06F8E3E5873}" srcOrd="1" destOrd="0" presId="urn:microsoft.com/office/officeart/2005/8/layout/orgChart1"/>
    <dgm:cxn modelId="{8E3353BA-22EE-4AAF-A039-55823020274B}" type="presOf" srcId="{BE6B85F5-EF0B-497C-A08F-B8D671E85B35}" destId="{BC5990E7-E118-4A12-8EC6-135E00FBEAD9}" srcOrd="1" destOrd="0" presId="urn:microsoft.com/office/officeart/2005/8/layout/orgChart1"/>
    <dgm:cxn modelId="{E510DEBA-E167-4BDA-8BBF-7CE5C685F698}" type="presOf" srcId="{6FD9544F-AE0C-4B7E-8DB2-0A0869985E69}" destId="{5C2EEC1E-91F2-4794-907B-48498838BCB2}" srcOrd="1" destOrd="0" presId="urn:microsoft.com/office/officeart/2005/8/layout/orgChart1"/>
    <dgm:cxn modelId="{CEF4219C-EEA2-4509-B21A-EBA14D18DE0B}" type="presOf" srcId="{6FF1CE58-D429-47DF-8DED-7F4A10547D94}" destId="{1EC1BD0E-F9D8-493B-938F-DA5B52C258D8}" srcOrd="1" destOrd="0" presId="urn:microsoft.com/office/officeart/2005/8/layout/orgChart1"/>
    <dgm:cxn modelId="{BF82296A-01C3-4E64-939A-E61D267602FA}" srcId="{02344B24-F819-4129-97D9-7101BCC09258}" destId="{25E9FC5B-4A6E-4031-AA21-857F6D45F9C8}" srcOrd="0" destOrd="0" parTransId="{8A521270-CA44-4886-91C3-40A14DAD9454}" sibTransId="{05CD9295-65C4-442A-9343-AFA9FBCA319F}"/>
    <dgm:cxn modelId="{2982F09A-DE8E-4213-97C0-FFBCB5BE35BF}" type="presOf" srcId="{167AD2A3-5232-4EDA-92C7-219F2D92B3CB}" destId="{950517D8-74E9-4CFB-898D-F50B9D231DBE}" srcOrd="0" destOrd="0" presId="urn:microsoft.com/office/officeart/2005/8/layout/orgChart1"/>
    <dgm:cxn modelId="{ABFB5033-0528-4766-9392-FB57C9E25C83}" type="presOf" srcId="{767B584B-0EF1-4AF9-9D77-A9A558EAB2E1}" destId="{B65D9A9D-6331-4C8D-9DC9-21CF33B8B1F5}" srcOrd="0" destOrd="0" presId="urn:microsoft.com/office/officeart/2005/8/layout/orgChart1"/>
    <dgm:cxn modelId="{208A1DD1-3297-4441-A8F5-0975E09D6559}" srcId="{63D6230B-7080-4B06-87C9-56DEB68AE6FB}" destId="{6FD9544F-AE0C-4B7E-8DB2-0A0869985E69}" srcOrd="2" destOrd="0" parTransId="{B7206F41-07B9-495D-9DB2-9ACB9BBA6A0C}" sibTransId="{E0E1380A-AE0C-4F00-A853-7C0E2399750D}"/>
    <dgm:cxn modelId="{DA771CD6-652D-4EED-83EA-0377346755DA}" type="presOf" srcId="{167AD2A3-5232-4EDA-92C7-219F2D92B3CB}" destId="{CEE5C766-5A95-4E2F-BC62-F1ACC84E9D03}" srcOrd="1" destOrd="0" presId="urn:microsoft.com/office/officeart/2005/8/layout/orgChart1"/>
    <dgm:cxn modelId="{477C6BE0-FF89-4CE4-B4E2-0BEFF1EE5386}" type="presOf" srcId="{63D6230B-7080-4B06-87C9-56DEB68AE6FB}" destId="{3C3D5B64-5F4B-4B1B-988C-58FD6929F1E8}" srcOrd="0" destOrd="0" presId="urn:microsoft.com/office/officeart/2005/8/layout/orgChart1"/>
    <dgm:cxn modelId="{4D78F9A3-26E8-4206-8DDE-51A587F146C3}" srcId="{63D6230B-7080-4B06-87C9-56DEB68AE6FB}" destId="{6FF1CE58-D429-47DF-8DED-7F4A10547D94}" srcOrd="0" destOrd="0" parTransId="{767B584B-0EF1-4AF9-9D77-A9A558EAB2E1}" sibTransId="{FEE3628E-5161-404D-BD99-CDD98A5CC3C9}"/>
    <dgm:cxn modelId="{27CC816C-515F-4610-8548-7D980BE3D866}" type="presOf" srcId="{02344B24-F819-4129-97D9-7101BCC09258}" destId="{A37B500B-72C6-4170-917C-496613838738}" srcOrd="0" destOrd="0" presId="urn:microsoft.com/office/officeart/2005/8/layout/orgChart1"/>
    <dgm:cxn modelId="{C9DA0DA2-08DC-443B-8909-10DF52B4A478}" type="presOf" srcId="{25E9FC5B-4A6E-4031-AA21-857F6D45F9C8}" destId="{435871CD-B1A6-433C-9646-B92ABF08DEC9}" srcOrd="0" destOrd="0" presId="urn:microsoft.com/office/officeart/2005/8/layout/orgChart1"/>
    <dgm:cxn modelId="{F13BD443-3FE9-4DC9-9351-BB34ABC4D21C}" type="presOf" srcId="{6FF1CE58-D429-47DF-8DED-7F4A10547D94}" destId="{85CD4D12-86E0-414B-805F-DCE2E7B1D249}" srcOrd="0" destOrd="0" presId="urn:microsoft.com/office/officeart/2005/8/layout/orgChart1"/>
    <dgm:cxn modelId="{0AC36293-3254-465E-BA87-240E4CB6E1F1}" type="presOf" srcId="{6FD9544F-AE0C-4B7E-8DB2-0A0869985E69}" destId="{150658EB-D60E-4FAB-B816-89A90F59F38E}" srcOrd="0" destOrd="0" presId="urn:microsoft.com/office/officeart/2005/8/layout/orgChart1"/>
    <dgm:cxn modelId="{06387630-87CC-4BCB-B403-F9DF2DC31E6B}" type="presOf" srcId="{1EA3EB11-8A24-4A1C-AAD5-07B65E7A2B58}" destId="{A5A5915F-8CCA-418B-8E12-B9241BAD62D7}" srcOrd="0" destOrd="0" presId="urn:microsoft.com/office/officeart/2005/8/layout/orgChart1"/>
    <dgm:cxn modelId="{11EC90E1-CBC1-4AA8-9329-F5C25E843660}" srcId="{25E9FC5B-4A6E-4031-AA21-857F6D45F9C8}" destId="{63D6230B-7080-4B06-87C9-56DEB68AE6FB}" srcOrd="0" destOrd="0" parTransId="{FB232F97-112A-45E3-BCE6-EB251D368B68}" sibTransId="{8C759263-EF5E-48AF-BD26-ACA45B747D88}"/>
    <dgm:cxn modelId="{62B15F7F-0AF0-4A67-92BF-7265231A5483}" type="presOf" srcId="{25E9FC5B-4A6E-4031-AA21-857F6D45F9C8}" destId="{EE802257-5689-43AC-B6C1-AC763B55339B}" srcOrd="1" destOrd="0" presId="urn:microsoft.com/office/officeart/2005/8/layout/orgChart1"/>
    <dgm:cxn modelId="{9E92B809-202A-48DD-B4E5-DBD0AF3F2C6B}" type="presParOf" srcId="{A37B500B-72C6-4170-917C-496613838738}" destId="{F4DEBC7A-444D-4A48-9268-55A038F97689}" srcOrd="0" destOrd="0" presId="urn:microsoft.com/office/officeart/2005/8/layout/orgChart1"/>
    <dgm:cxn modelId="{F95840E1-6B31-461F-8F33-BE75CA4D703E}" type="presParOf" srcId="{F4DEBC7A-444D-4A48-9268-55A038F97689}" destId="{1FCBEB97-3F8A-4F3D-8A02-611F2A92C4ED}" srcOrd="0" destOrd="0" presId="urn:microsoft.com/office/officeart/2005/8/layout/orgChart1"/>
    <dgm:cxn modelId="{E285F5E2-2517-4403-AD1C-4FBD70B8EBD0}" type="presParOf" srcId="{1FCBEB97-3F8A-4F3D-8A02-611F2A92C4ED}" destId="{435871CD-B1A6-433C-9646-B92ABF08DEC9}" srcOrd="0" destOrd="0" presId="urn:microsoft.com/office/officeart/2005/8/layout/orgChart1"/>
    <dgm:cxn modelId="{24D4F7EE-E70C-4409-9752-F9FD10F475B2}" type="presParOf" srcId="{1FCBEB97-3F8A-4F3D-8A02-611F2A92C4ED}" destId="{EE802257-5689-43AC-B6C1-AC763B55339B}" srcOrd="1" destOrd="0" presId="urn:microsoft.com/office/officeart/2005/8/layout/orgChart1"/>
    <dgm:cxn modelId="{A432C958-C661-4466-A1A6-EAC7AF24187E}" type="presParOf" srcId="{F4DEBC7A-444D-4A48-9268-55A038F97689}" destId="{214D1432-1400-47AE-8F61-F41A7D873874}" srcOrd="1" destOrd="0" presId="urn:microsoft.com/office/officeart/2005/8/layout/orgChart1"/>
    <dgm:cxn modelId="{0FB0DA89-E5F9-4395-B00C-41FCFFCA2A55}" type="presParOf" srcId="{F4DEBC7A-444D-4A48-9268-55A038F97689}" destId="{6AD25B1A-FBEF-4E69-95A7-477B2309BC2D}" srcOrd="2" destOrd="0" presId="urn:microsoft.com/office/officeart/2005/8/layout/orgChart1"/>
    <dgm:cxn modelId="{170B3377-551F-40A0-AE7F-006A5D293C1C}" type="presParOf" srcId="{6AD25B1A-FBEF-4E69-95A7-477B2309BC2D}" destId="{FC9B7577-D37C-464F-9160-426DEAE4833B}" srcOrd="0" destOrd="0" presId="urn:microsoft.com/office/officeart/2005/8/layout/orgChart1"/>
    <dgm:cxn modelId="{E372422A-454C-4D59-ACFC-A31D3FB7BA53}" type="presParOf" srcId="{6AD25B1A-FBEF-4E69-95A7-477B2309BC2D}" destId="{187E2478-926A-4FBA-9D47-327A95B9B8AD}" srcOrd="1" destOrd="0" presId="urn:microsoft.com/office/officeart/2005/8/layout/orgChart1"/>
    <dgm:cxn modelId="{56DD61FF-2B3B-41A5-A190-313147DC440F}" type="presParOf" srcId="{187E2478-926A-4FBA-9D47-327A95B9B8AD}" destId="{B35FA873-410F-4632-8C0C-6FFA9BCBEE16}" srcOrd="0" destOrd="0" presId="urn:microsoft.com/office/officeart/2005/8/layout/orgChart1"/>
    <dgm:cxn modelId="{DCE011A4-D3CC-4358-B700-A18F741C2CFA}" type="presParOf" srcId="{B35FA873-410F-4632-8C0C-6FFA9BCBEE16}" destId="{3C3D5B64-5F4B-4B1B-988C-58FD6929F1E8}" srcOrd="0" destOrd="0" presId="urn:microsoft.com/office/officeart/2005/8/layout/orgChart1"/>
    <dgm:cxn modelId="{3F65C013-73A7-4F1D-A1FF-7DF8DACBC297}" type="presParOf" srcId="{B35FA873-410F-4632-8C0C-6FFA9BCBEE16}" destId="{E88DD8F4-5E06-4B26-956E-A06F8E3E5873}" srcOrd="1" destOrd="0" presId="urn:microsoft.com/office/officeart/2005/8/layout/orgChart1"/>
    <dgm:cxn modelId="{1D2D81BC-6E61-417F-A5D5-5E56C5C5E71F}" type="presParOf" srcId="{187E2478-926A-4FBA-9D47-327A95B9B8AD}" destId="{CA16A1F0-C51A-444A-8C33-25BB31E50A0A}" srcOrd="1" destOrd="0" presId="urn:microsoft.com/office/officeart/2005/8/layout/orgChart1"/>
    <dgm:cxn modelId="{A191FC0C-75D8-46C1-9164-1AC51B077794}" type="presParOf" srcId="{CA16A1F0-C51A-444A-8C33-25BB31E50A0A}" destId="{B65D9A9D-6331-4C8D-9DC9-21CF33B8B1F5}" srcOrd="0" destOrd="0" presId="urn:microsoft.com/office/officeart/2005/8/layout/orgChart1"/>
    <dgm:cxn modelId="{C2702755-F58B-41AA-A54B-7294CF4441AA}" type="presParOf" srcId="{CA16A1F0-C51A-444A-8C33-25BB31E50A0A}" destId="{F5ECA27E-1186-49A2-A756-F61933FE78F4}" srcOrd="1" destOrd="0" presId="urn:microsoft.com/office/officeart/2005/8/layout/orgChart1"/>
    <dgm:cxn modelId="{ED0558D2-B500-4BC4-B049-4B4B76D92987}" type="presParOf" srcId="{F5ECA27E-1186-49A2-A756-F61933FE78F4}" destId="{57AA79BD-20AF-4951-97A5-6B0CA31E7E3A}" srcOrd="0" destOrd="0" presId="urn:microsoft.com/office/officeart/2005/8/layout/orgChart1"/>
    <dgm:cxn modelId="{961A7DBD-FF27-4A2E-A76B-CAFC24C228D4}" type="presParOf" srcId="{57AA79BD-20AF-4951-97A5-6B0CA31E7E3A}" destId="{85CD4D12-86E0-414B-805F-DCE2E7B1D249}" srcOrd="0" destOrd="0" presId="urn:microsoft.com/office/officeart/2005/8/layout/orgChart1"/>
    <dgm:cxn modelId="{F6A5DAED-F55A-465A-81A3-50652141AEA4}" type="presParOf" srcId="{57AA79BD-20AF-4951-97A5-6B0CA31E7E3A}" destId="{1EC1BD0E-F9D8-493B-938F-DA5B52C258D8}" srcOrd="1" destOrd="0" presId="urn:microsoft.com/office/officeart/2005/8/layout/orgChart1"/>
    <dgm:cxn modelId="{0782DCDE-70E1-4371-A3E4-954387844AF0}" type="presParOf" srcId="{F5ECA27E-1186-49A2-A756-F61933FE78F4}" destId="{7D5949BE-A576-482C-B813-BB6C76C1E598}" srcOrd="1" destOrd="0" presId="urn:microsoft.com/office/officeart/2005/8/layout/orgChart1"/>
    <dgm:cxn modelId="{D4A34B4E-5986-4A35-A8DB-F328DDE145E8}" type="presParOf" srcId="{F5ECA27E-1186-49A2-A756-F61933FE78F4}" destId="{E5DB40A0-DA94-4D8B-B0AB-44AAF5A3E4B6}" srcOrd="2" destOrd="0" presId="urn:microsoft.com/office/officeart/2005/8/layout/orgChart1"/>
    <dgm:cxn modelId="{D88BDDA9-756F-4CF9-A3F3-C07F463874A4}" type="presParOf" srcId="{CA16A1F0-C51A-444A-8C33-25BB31E50A0A}" destId="{A5A5915F-8CCA-418B-8E12-B9241BAD62D7}" srcOrd="2" destOrd="0" presId="urn:microsoft.com/office/officeart/2005/8/layout/orgChart1"/>
    <dgm:cxn modelId="{8EBA8F24-4C0C-4DE0-909D-6A7F21F0D4D8}" type="presParOf" srcId="{CA16A1F0-C51A-444A-8C33-25BB31E50A0A}" destId="{96B0A1B8-B079-4B24-B690-B49890DD9702}" srcOrd="3" destOrd="0" presId="urn:microsoft.com/office/officeart/2005/8/layout/orgChart1"/>
    <dgm:cxn modelId="{5B6B0296-673F-447F-8D26-0C50710F8763}" type="presParOf" srcId="{96B0A1B8-B079-4B24-B690-B49890DD9702}" destId="{F115AE5C-5EE3-483B-A7A3-14AA43515D56}" srcOrd="0" destOrd="0" presId="urn:microsoft.com/office/officeart/2005/8/layout/orgChart1"/>
    <dgm:cxn modelId="{9277E80E-90DD-4ED4-A5BA-F92865620CD1}" type="presParOf" srcId="{F115AE5C-5EE3-483B-A7A3-14AA43515D56}" destId="{950517D8-74E9-4CFB-898D-F50B9D231DBE}" srcOrd="0" destOrd="0" presId="urn:microsoft.com/office/officeart/2005/8/layout/orgChart1"/>
    <dgm:cxn modelId="{4570C6FF-5187-4C27-A8F4-B24DCE84FA1B}" type="presParOf" srcId="{F115AE5C-5EE3-483B-A7A3-14AA43515D56}" destId="{CEE5C766-5A95-4E2F-BC62-F1ACC84E9D03}" srcOrd="1" destOrd="0" presId="urn:microsoft.com/office/officeart/2005/8/layout/orgChart1"/>
    <dgm:cxn modelId="{75207EDC-7407-4FA3-B879-589A1D6EA3C8}" type="presParOf" srcId="{96B0A1B8-B079-4B24-B690-B49890DD9702}" destId="{193EE209-2C29-4600-AE91-3135DC481129}" srcOrd="1" destOrd="0" presId="urn:microsoft.com/office/officeart/2005/8/layout/orgChart1"/>
    <dgm:cxn modelId="{D6D9DBEF-CDEB-47C9-B7F1-7D622D6C5417}" type="presParOf" srcId="{96B0A1B8-B079-4B24-B690-B49890DD9702}" destId="{4E0BDD44-011A-494E-9E27-72E28BDEB967}" srcOrd="2" destOrd="0" presId="urn:microsoft.com/office/officeart/2005/8/layout/orgChart1"/>
    <dgm:cxn modelId="{21CD2A6D-B315-4BE5-8F9A-4286D8324C29}" type="presParOf" srcId="{CA16A1F0-C51A-444A-8C33-25BB31E50A0A}" destId="{2FBFCBB3-240B-47A4-91A9-87A7F13F64C6}" srcOrd="4" destOrd="0" presId="urn:microsoft.com/office/officeart/2005/8/layout/orgChart1"/>
    <dgm:cxn modelId="{3C348FB2-1EBA-4AC2-B325-F4D17523FE62}" type="presParOf" srcId="{CA16A1F0-C51A-444A-8C33-25BB31E50A0A}" destId="{C6D74445-A41B-4C4F-B4F8-7470AEDCE3B7}" srcOrd="5" destOrd="0" presId="urn:microsoft.com/office/officeart/2005/8/layout/orgChart1"/>
    <dgm:cxn modelId="{32E1A69B-E29A-40E4-BFF8-143AD1D778F9}" type="presParOf" srcId="{C6D74445-A41B-4C4F-B4F8-7470AEDCE3B7}" destId="{86BF6D34-DC85-405A-A62F-FEE357E56553}" srcOrd="0" destOrd="0" presId="urn:microsoft.com/office/officeart/2005/8/layout/orgChart1"/>
    <dgm:cxn modelId="{ECEC76A7-D474-481F-ADDD-32D5ED4B05DD}" type="presParOf" srcId="{86BF6D34-DC85-405A-A62F-FEE357E56553}" destId="{150658EB-D60E-4FAB-B816-89A90F59F38E}" srcOrd="0" destOrd="0" presId="urn:microsoft.com/office/officeart/2005/8/layout/orgChart1"/>
    <dgm:cxn modelId="{4D5F7E06-4FCF-49B3-AD64-94A7F1557694}" type="presParOf" srcId="{86BF6D34-DC85-405A-A62F-FEE357E56553}" destId="{5C2EEC1E-91F2-4794-907B-48498838BCB2}" srcOrd="1" destOrd="0" presId="urn:microsoft.com/office/officeart/2005/8/layout/orgChart1"/>
    <dgm:cxn modelId="{23BB4DDA-496F-465E-B80B-8A22B87BA71B}" type="presParOf" srcId="{C6D74445-A41B-4C4F-B4F8-7470AEDCE3B7}" destId="{BA0961B0-F864-4B9C-BE1E-5AE933DC53EE}" srcOrd="1" destOrd="0" presId="urn:microsoft.com/office/officeart/2005/8/layout/orgChart1"/>
    <dgm:cxn modelId="{6659D7EB-CEAE-4CB1-93D9-DF4A6F037323}" type="presParOf" srcId="{C6D74445-A41B-4C4F-B4F8-7470AEDCE3B7}" destId="{DE8E396E-E872-4021-9C2B-42F028772D19}" srcOrd="2" destOrd="0" presId="urn:microsoft.com/office/officeart/2005/8/layout/orgChart1"/>
    <dgm:cxn modelId="{619717E4-2DBD-4B6C-B928-2CC0B93BA913}" type="presParOf" srcId="{187E2478-926A-4FBA-9D47-327A95B9B8AD}" destId="{3938EB6D-609D-492B-8F44-1706710B8D0B}" srcOrd="2" destOrd="0" presId="urn:microsoft.com/office/officeart/2005/8/layout/orgChart1"/>
    <dgm:cxn modelId="{0C25DFFE-7974-40BA-ABE9-8EB6068D71DB}" type="presParOf" srcId="{6AD25B1A-FBEF-4E69-95A7-477B2309BC2D}" destId="{CFBC6508-26FC-4ED9-B234-03F963855DC6}" srcOrd="2" destOrd="0" presId="urn:microsoft.com/office/officeart/2005/8/layout/orgChart1"/>
    <dgm:cxn modelId="{0A106546-5EA9-4865-AC1C-88FE209643EE}" type="presParOf" srcId="{6AD25B1A-FBEF-4E69-95A7-477B2309BC2D}" destId="{8D557FF4-6421-4376-927E-B457BAE41FE0}" srcOrd="3" destOrd="0" presId="urn:microsoft.com/office/officeart/2005/8/layout/orgChart1"/>
    <dgm:cxn modelId="{0AFFA57F-D787-439C-A532-CA9D55B666A0}" type="presParOf" srcId="{8D557FF4-6421-4376-927E-B457BAE41FE0}" destId="{7EE29F86-BA5F-4E54-971E-3ECAF57937CD}" srcOrd="0" destOrd="0" presId="urn:microsoft.com/office/officeart/2005/8/layout/orgChart1"/>
    <dgm:cxn modelId="{63DAB203-4F90-48EA-BD18-E8B550ABF9EA}" type="presParOf" srcId="{7EE29F86-BA5F-4E54-971E-3ECAF57937CD}" destId="{5C61E4B5-6BB9-4EEF-8AF9-3E8DBC7AB8DE}" srcOrd="0" destOrd="0" presId="urn:microsoft.com/office/officeart/2005/8/layout/orgChart1"/>
    <dgm:cxn modelId="{C6057CEF-9BB5-4DA2-8364-0564CFDFA8F8}" type="presParOf" srcId="{7EE29F86-BA5F-4E54-971E-3ECAF57937CD}" destId="{BC5990E7-E118-4A12-8EC6-135E00FBEAD9}" srcOrd="1" destOrd="0" presId="urn:microsoft.com/office/officeart/2005/8/layout/orgChart1"/>
    <dgm:cxn modelId="{7A271BDD-2C7C-4698-B5E7-AE20210AC903}" type="presParOf" srcId="{8D557FF4-6421-4376-927E-B457BAE41FE0}" destId="{92FAA035-FD95-4475-8A8C-CB9850B0704C}" srcOrd="1" destOrd="0" presId="urn:microsoft.com/office/officeart/2005/8/layout/orgChart1"/>
    <dgm:cxn modelId="{6B4D5543-83C5-4B24-AD0E-A0BC4F1E6318}" type="presParOf" srcId="{8D557FF4-6421-4376-927E-B457BAE41FE0}" destId="{C18A563C-17F1-49F9-AB96-5D89214E02F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5B04AD6-E260-4899-A213-7011A8CCA59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AFD31F-7B0E-4F08-A136-5BB31B9352EB}">
      <dgm:prSet phldrT="[Текст]" custT="1"/>
      <dgm:spPr/>
      <dgm:t>
        <a:bodyPr/>
        <a:lstStyle/>
        <a:p>
          <a:r>
            <a:rPr lang="ru-RU" sz="2600" dirty="0"/>
            <a:t>Медицинская</a:t>
          </a:r>
          <a:r>
            <a:rPr lang="ru-RU" sz="2000" dirty="0"/>
            <a:t> </a:t>
          </a:r>
        </a:p>
      </dgm:t>
    </dgm:pt>
    <dgm:pt modelId="{F19BD19B-FC90-4F3E-8519-27FD705C4D90}" type="parTrans" cxnId="{453A8570-ED22-4213-8CC0-DE7CAAA0277C}">
      <dgm:prSet/>
      <dgm:spPr/>
      <dgm:t>
        <a:bodyPr/>
        <a:lstStyle/>
        <a:p>
          <a:endParaRPr lang="ru-RU"/>
        </a:p>
      </dgm:t>
    </dgm:pt>
    <dgm:pt modelId="{E9A3D105-6F2E-4BBC-853D-AF5907A32D96}" type="sibTrans" cxnId="{453A8570-ED22-4213-8CC0-DE7CAAA0277C}">
      <dgm:prSet/>
      <dgm:spPr/>
      <dgm:t>
        <a:bodyPr/>
        <a:lstStyle/>
        <a:p>
          <a:endParaRPr lang="ru-RU"/>
        </a:p>
      </dgm:t>
    </dgm:pt>
    <dgm:pt modelId="{7CC382BD-8EE2-473D-B9BF-146CD7093134}">
      <dgm:prSet phldrT="[Текст]" custT="1"/>
      <dgm:spPr/>
      <dgm:t>
        <a:bodyPr/>
        <a:lstStyle/>
        <a:p>
          <a:r>
            <a:rPr lang="ru-RU" sz="1600" dirty="0"/>
            <a:t>Имеют хронические заболевания внутренних органов.</a:t>
          </a:r>
        </a:p>
      </dgm:t>
    </dgm:pt>
    <dgm:pt modelId="{06015C62-8D5B-4EE4-A9CB-B0ABFC37BCAA}" type="parTrans" cxnId="{3B6AD51A-390D-447B-BE88-564D87764E0A}">
      <dgm:prSet/>
      <dgm:spPr/>
      <dgm:t>
        <a:bodyPr/>
        <a:lstStyle/>
        <a:p>
          <a:endParaRPr lang="ru-RU"/>
        </a:p>
      </dgm:t>
    </dgm:pt>
    <dgm:pt modelId="{9397A987-4A4B-4D90-856D-FF3C2577C99A}" type="sibTrans" cxnId="{3B6AD51A-390D-447B-BE88-564D87764E0A}">
      <dgm:prSet/>
      <dgm:spPr/>
      <dgm:t>
        <a:bodyPr/>
        <a:lstStyle/>
        <a:p>
          <a:endParaRPr lang="ru-RU"/>
        </a:p>
      </dgm:t>
    </dgm:pt>
    <dgm:pt modelId="{D88EBC5E-2626-4E37-A09A-36F124EAF169}">
      <dgm:prSet phldrT="[Текст]" custT="1"/>
      <dgm:spPr/>
      <dgm:t>
        <a:bodyPr/>
        <a:lstStyle/>
        <a:p>
          <a:r>
            <a:rPr lang="ru-RU" sz="2600" dirty="0"/>
            <a:t>Социальная</a:t>
          </a:r>
        </a:p>
      </dgm:t>
    </dgm:pt>
    <dgm:pt modelId="{F56E4D17-B41F-4828-B464-C31BC85D555A}" type="parTrans" cxnId="{B1DE069D-B2F4-4C96-9093-A90050D3E17E}">
      <dgm:prSet/>
      <dgm:spPr/>
      <dgm:t>
        <a:bodyPr/>
        <a:lstStyle/>
        <a:p>
          <a:endParaRPr lang="ru-RU"/>
        </a:p>
      </dgm:t>
    </dgm:pt>
    <dgm:pt modelId="{25F8DD76-9EE4-46BC-A15B-A64ACD84C06F}" type="sibTrans" cxnId="{B1DE069D-B2F4-4C96-9093-A90050D3E17E}">
      <dgm:prSet/>
      <dgm:spPr/>
      <dgm:t>
        <a:bodyPr/>
        <a:lstStyle/>
        <a:p>
          <a:endParaRPr lang="ru-RU"/>
        </a:p>
      </dgm:t>
    </dgm:pt>
    <dgm:pt modelId="{6454F2A0-43BA-42E9-97B9-83ACF1C8C069}">
      <dgm:prSet phldrT="[Текст]" custT="1"/>
      <dgm:spPr/>
      <dgm:t>
        <a:bodyPr/>
        <a:lstStyle/>
        <a:p>
          <a:r>
            <a:rPr lang="ru-RU" sz="1600" dirty="0"/>
            <a:t>Живут в асоциальной семье;</a:t>
          </a:r>
        </a:p>
      </dgm:t>
    </dgm:pt>
    <dgm:pt modelId="{75747E93-7B4C-49B6-8119-5F282BCC245D}" type="parTrans" cxnId="{2415DDAC-DA6B-4A2D-AA15-822E9A57C635}">
      <dgm:prSet/>
      <dgm:spPr/>
      <dgm:t>
        <a:bodyPr/>
        <a:lstStyle/>
        <a:p>
          <a:endParaRPr lang="ru-RU"/>
        </a:p>
      </dgm:t>
    </dgm:pt>
    <dgm:pt modelId="{B08BCE41-90EC-430E-BAA4-8B1083A50115}" type="sibTrans" cxnId="{2415DDAC-DA6B-4A2D-AA15-822E9A57C635}">
      <dgm:prSet/>
      <dgm:spPr/>
      <dgm:t>
        <a:bodyPr/>
        <a:lstStyle/>
        <a:p>
          <a:endParaRPr lang="ru-RU"/>
        </a:p>
      </dgm:t>
    </dgm:pt>
    <dgm:pt modelId="{2BF37DDB-355B-4BE7-A947-B19152DE8D4C}">
      <dgm:prSet phldrT="[Текст]"/>
      <dgm:spPr/>
      <dgm:t>
        <a:bodyPr/>
        <a:lstStyle/>
        <a:p>
          <a:r>
            <a:rPr lang="ru-RU" dirty="0"/>
            <a:t>Учебно-педагогическая</a:t>
          </a:r>
        </a:p>
      </dgm:t>
    </dgm:pt>
    <dgm:pt modelId="{80C7AD4E-035A-4956-8224-A2C8B3ED7A71}" type="parTrans" cxnId="{E75A738B-09E5-49BD-897A-5A003654E590}">
      <dgm:prSet/>
      <dgm:spPr/>
      <dgm:t>
        <a:bodyPr/>
        <a:lstStyle/>
        <a:p>
          <a:endParaRPr lang="ru-RU"/>
        </a:p>
      </dgm:t>
    </dgm:pt>
    <dgm:pt modelId="{0C2D68ED-0B36-442F-9A00-54B26800B339}" type="sibTrans" cxnId="{E75A738B-09E5-49BD-897A-5A003654E590}">
      <dgm:prSet/>
      <dgm:spPr/>
      <dgm:t>
        <a:bodyPr/>
        <a:lstStyle/>
        <a:p>
          <a:endParaRPr lang="ru-RU"/>
        </a:p>
      </dgm:t>
    </dgm:pt>
    <dgm:pt modelId="{3626BED9-7C43-4B93-8788-6D8348316B8C}">
      <dgm:prSet phldrT="[Текст]" custT="1"/>
      <dgm:spPr/>
      <dgm:t>
        <a:bodyPr/>
        <a:lstStyle/>
        <a:p>
          <a:r>
            <a:rPr lang="ru-RU" sz="1600" dirty="0"/>
            <a:t>Имеют стойкую неуспеваемость. </a:t>
          </a:r>
        </a:p>
      </dgm:t>
    </dgm:pt>
    <dgm:pt modelId="{9854A889-3CEC-4348-8839-D492BA400299}" type="parTrans" cxnId="{D8DE564B-9A38-4D58-AD99-26382E3DC9F8}">
      <dgm:prSet/>
      <dgm:spPr/>
      <dgm:t>
        <a:bodyPr/>
        <a:lstStyle/>
        <a:p>
          <a:endParaRPr lang="ru-RU"/>
        </a:p>
      </dgm:t>
    </dgm:pt>
    <dgm:pt modelId="{C68014AD-2921-4FD8-8A3A-F5D4FFE425BF}" type="sibTrans" cxnId="{D8DE564B-9A38-4D58-AD99-26382E3DC9F8}">
      <dgm:prSet/>
      <dgm:spPr/>
      <dgm:t>
        <a:bodyPr/>
        <a:lstStyle/>
        <a:p>
          <a:endParaRPr lang="ru-RU"/>
        </a:p>
      </dgm:t>
    </dgm:pt>
    <dgm:pt modelId="{460BED75-31E2-43D1-B370-5B3D8DF72177}">
      <dgm:prSet phldrT="[Текст]"/>
      <dgm:spPr/>
      <dgm:t>
        <a:bodyPr/>
        <a:lstStyle/>
        <a:p>
          <a:r>
            <a:rPr lang="ru-RU" dirty="0"/>
            <a:t>Поведенческая</a:t>
          </a:r>
        </a:p>
      </dgm:t>
    </dgm:pt>
    <dgm:pt modelId="{0C32623B-8C0C-4FB0-B622-E4D7FA046219}" type="parTrans" cxnId="{AAA3AC7B-9822-4F9D-87C1-ED45CE4DFAB4}">
      <dgm:prSet/>
      <dgm:spPr/>
      <dgm:t>
        <a:bodyPr/>
        <a:lstStyle/>
        <a:p>
          <a:endParaRPr lang="ru-RU"/>
        </a:p>
      </dgm:t>
    </dgm:pt>
    <dgm:pt modelId="{16A233BD-39D7-48EA-9243-3296C87C43C3}" type="sibTrans" cxnId="{AAA3AC7B-9822-4F9D-87C1-ED45CE4DFAB4}">
      <dgm:prSet/>
      <dgm:spPr/>
      <dgm:t>
        <a:bodyPr/>
        <a:lstStyle/>
        <a:p>
          <a:endParaRPr lang="ru-RU"/>
        </a:p>
      </dgm:t>
    </dgm:pt>
    <dgm:pt modelId="{A8270BF3-638F-4B38-B0FC-5F60433C49A0}">
      <dgm:prSet phldrT="[Текст]"/>
      <dgm:spPr/>
      <dgm:t>
        <a:bodyPr/>
        <a:lstStyle/>
        <a:p>
          <a:endParaRPr lang="ru-RU" sz="900" dirty="0"/>
        </a:p>
      </dgm:t>
    </dgm:pt>
    <dgm:pt modelId="{21BAA5E4-7A21-49F2-8DD4-6BE35F2FC75A}" type="parTrans" cxnId="{AA93EA49-D221-41A2-9A17-2F8A12D0CBD5}">
      <dgm:prSet/>
      <dgm:spPr/>
      <dgm:t>
        <a:bodyPr/>
        <a:lstStyle/>
        <a:p>
          <a:endParaRPr lang="ru-RU"/>
        </a:p>
      </dgm:t>
    </dgm:pt>
    <dgm:pt modelId="{348DCD8D-C047-497B-83EB-6F2EC2F8ED7E}" type="sibTrans" cxnId="{AA93EA49-D221-41A2-9A17-2F8A12D0CBD5}">
      <dgm:prSet/>
      <dgm:spPr/>
      <dgm:t>
        <a:bodyPr/>
        <a:lstStyle/>
        <a:p>
          <a:endParaRPr lang="ru-RU"/>
        </a:p>
      </dgm:t>
    </dgm:pt>
    <dgm:pt modelId="{23F904A8-5208-4E3F-81EC-092E84678649}">
      <dgm:prSet phldrT="[Текст]"/>
      <dgm:spPr/>
      <dgm:t>
        <a:bodyPr/>
        <a:lstStyle/>
        <a:p>
          <a:endParaRPr lang="ru-RU" sz="900" dirty="0"/>
        </a:p>
      </dgm:t>
    </dgm:pt>
    <dgm:pt modelId="{4BA03A07-B1FF-44CD-BCF5-EAE49F3850A7}" type="parTrans" cxnId="{AEAF036E-C1D3-4B37-8C21-6BAA12BCC991}">
      <dgm:prSet/>
      <dgm:spPr/>
      <dgm:t>
        <a:bodyPr/>
        <a:lstStyle/>
        <a:p>
          <a:endParaRPr lang="ru-RU"/>
        </a:p>
      </dgm:t>
    </dgm:pt>
    <dgm:pt modelId="{EF56B25D-2029-42F5-82F9-93977D45ED13}" type="sibTrans" cxnId="{AEAF036E-C1D3-4B37-8C21-6BAA12BCC991}">
      <dgm:prSet/>
      <dgm:spPr/>
      <dgm:t>
        <a:bodyPr/>
        <a:lstStyle/>
        <a:p>
          <a:endParaRPr lang="ru-RU"/>
        </a:p>
      </dgm:t>
    </dgm:pt>
    <dgm:pt modelId="{FF4A4F95-B47A-4894-A8BB-50BEDC7EA598}">
      <dgm:prSet custT="1"/>
      <dgm:spPr/>
      <dgm:t>
        <a:bodyPr/>
        <a:lstStyle/>
        <a:p>
          <a:r>
            <a:rPr lang="ru-RU" sz="1600" dirty="0"/>
            <a:t>Прогуливают, пропускают занятия без уважительной причины</a:t>
          </a:r>
        </a:p>
      </dgm:t>
    </dgm:pt>
    <dgm:pt modelId="{BFA827B1-1AE0-4F2A-AF12-DCFCD3423DFA}" type="parTrans" cxnId="{687B0CD1-1B25-4F2A-B49E-B040537A58E3}">
      <dgm:prSet/>
      <dgm:spPr/>
      <dgm:t>
        <a:bodyPr/>
        <a:lstStyle/>
        <a:p>
          <a:endParaRPr lang="ru-RU"/>
        </a:p>
      </dgm:t>
    </dgm:pt>
    <dgm:pt modelId="{ED517762-D3FE-4DB5-AF5E-9AD7C1B25AE1}" type="sibTrans" cxnId="{687B0CD1-1B25-4F2A-B49E-B040537A58E3}">
      <dgm:prSet/>
      <dgm:spPr/>
      <dgm:t>
        <a:bodyPr/>
        <a:lstStyle/>
        <a:p>
          <a:endParaRPr lang="ru-RU"/>
        </a:p>
      </dgm:t>
    </dgm:pt>
    <dgm:pt modelId="{AA7919A8-367D-4A66-BC35-FF1E8EFE108E}">
      <dgm:prSet phldrT="[Текст]" custT="1"/>
      <dgm:spPr/>
      <dgm:t>
        <a:bodyPr/>
        <a:lstStyle/>
        <a:p>
          <a:r>
            <a:rPr lang="ru-RU" sz="1600" dirty="0"/>
            <a:t>Живут в малообеспеченной семье; </a:t>
          </a:r>
        </a:p>
      </dgm:t>
    </dgm:pt>
    <dgm:pt modelId="{2ADC963E-B8E9-46FB-90DC-C45FB860EC78}" type="parTrans" cxnId="{69EAB784-E60A-4855-A0D0-A819B3B07C0D}">
      <dgm:prSet/>
      <dgm:spPr/>
      <dgm:t>
        <a:bodyPr/>
        <a:lstStyle/>
        <a:p>
          <a:endParaRPr lang="ru-RU"/>
        </a:p>
      </dgm:t>
    </dgm:pt>
    <dgm:pt modelId="{1C8A4274-471F-4BB5-A153-792B981A8EF1}" type="sibTrans" cxnId="{69EAB784-E60A-4855-A0D0-A819B3B07C0D}">
      <dgm:prSet/>
      <dgm:spPr/>
      <dgm:t>
        <a:bodyPr/>
        <a:lstStyle/>
        <a:p>
          <a:endParaRPr lang="ru-RU"/>
        </a:p>
      </dgm:t>
    </dgm:pt>
    <dgm:pt modelId="{4953B7F5-BAEF-4C53-9133-F4B2387FBB9B}">
      <dgm:prSet phldrT="[Текст]" custT="1"/>
      <dgm:spPr/>
      <dgm:t>
        <a:bodyPr/>
        <a:lstStyle/>
        <a:p>
          <a:r>
            <a:rPr lang="ru-RU" sz="1600" dirty="0"/>
            <a:t>окружающие относятся пренебрежительно или агрессивно.</a:t>
          </a:r>
        </a:p>
      </dgm:t>
    </dgm:pt>
    <dgm:pt modelId="{E300533E-E386-48D2-A298-D491FDB5A7C8}" type="parTrans" cxnId="{AAA0FA81-983D-401B-957C-264BA3530124}">
      <dgm:prSet/>
      <dgm:spPr/>
      <dgm:t>
        <a:bodyPr/>
        <a:lstStyle/>
        <a:p>
          <a:endParaRPr lang="ru-RU"/>
        </a:p>
      </dgm:t>
    </dgm:pt>
    <dgm:pt modelId="{5C1BD081-868B-4751-BE64-C2306100F5C5}" type="sibTrans" cxnId="{AAA0FA81-983D-401B-957C-264BA3530124}">
      <dgm:prSet/>
      <dgm:spPr/>
      <dgm:t>
        <a:bodyPr/>
        <a:lstStyle/>
        <a:p>
          <a:endParaRPr lang="ru-RU"/>
        </a:p>
      </dgm:t>
    </dgm:pt>
    <dgm:pt modelId="{9410795A-BF38-45B9-9F12-C7289E8ED565}">
      <dgm:prSet phldrT="[Текст]" custT="1"/>
      <dgm:spPr/>
      <dgm:t>
        <a:bodyPr/>
        <a:lstStyle/>
        <a:p>
          <a:r>
            <a:rPr lang="ru-RU" sz="1600" dirty="0"/>
            <a:t> Имеют проблемы с органами слуха, зрения, речи. </a:t>
          </a:r>
        </a:p>
      </dgm:t>
    </dgm:pt>
    <dgm:pt modelId="{F181C97C-5BC6-40F6-B922-AADA6FCA1492}" type="parTrans" cxnId="{973C06CC-252B-4A20-93F9-2D39D285F28E}">
      <dgm:prSet/>
      <dgm:spPr/>
      <dgm:t>
        <a:bodyPr/>
        <a:lstStyle/>
        <a:p>
          <a:endParaRPr lang="ru-RU"/>
        </a:p>
      </dgm:t>
    </dgm:pt>
    <dgm:pt modelId="{686523FE-CF61-4F61-8DEC-EA51316FCE59}" type="sibTrans" cxnId="{973C06CC-252B-4A20-93F9-2D39D285F28E}">
      <dgm:prSet/>
      <dgm:spPr/>
      <dgm:t>
        <a:bodyPr/>
        <a:lstStyle/>
        <a:p>
          <a:endParaRPr lang="ru-RU"/>
        </a:p>
      </dgm:t>
    </dgm:pt>
    <dgm:pt modelId="{7ECF6C37-2908-440C-902E-12D5426D3498}">
      <dgm:prSet custT="1"/>
      <dgm:spPr/>
      <dgm:t>
        <a:bodyPr/>
        <a:lstStyle/>
        <a:p>
          <a:r>
            <a:rPr lang="ru-RU" sz="1600" dirty="0"/>
            <a:t>Имеют стойкие нарушения поведения. </a:t>
          </a:r>
        </a:p>
      </dgm:t>
    </dgm:pt>
    <dgm:pt modelId="{58837689-528A-4690-87AB-AC52CA3D0EDF}" type="parTrans" cxnId="{5BBB35FE-4647-45D7-A4FB-01129AEED76B}">
      <dgm:prSet/>
      <dgm:spPr/>
      <dgm:t>
        <a:bodyPr/>
        <a:lstStyle/>
        <a:p>
          <a:endParaRPr lang="ru-RU"/>
        </a:p>
      </dgm:t>
    </dgm:pt>
    <dgm:pt modelId="{2A0979D0-30D3-4514-9A57-BBACBE22602A}" type="sibTrans" cxnId="{5BBB35FE-4647-45D7-A4FB-01129AEED76B}">
      <dgm:prSet/>
      <dgm:spPr/>
      <dgm:t>
        <a:bodyPr/>
        <a:lstStyle/>
        <a:p>
          <a:endParaRPr lang="ru-RU"/>
        </a:p>
      </dgm:t>
    </dgm:pt>
    <dgm:pt modelId="{A4FA7CE1-68AF-4224-A078-6B985ABFCEF3}">
      <dgm:prSet custT="1"/>
      <dgm:spPr/>
      <dgm:t>
        <a:bodyPr/>
        <a:lstStyle/>
        <a:p>
          <a:r>
            <a:rPr lang="ru-RU" sz="1600" dirty="0"/>
            <a:t>Испытывают трудности во взаимоотношениях со сверстниками, учителями, родителями. </a:t>
          </a:r>
        </a:p>
      </dgm:t>
    </dgm:pt>
    <dgm:pt modelId="{C58A20F0-FE04-4E02-B4E6-3F7447F60760}" type="parTrans" cxnId="{AA3DD17C-1B9E-4D94-9B7C-D2C8253ECEC4}">
      <dgm:prSet/>
      <dgm:spPr/>
      <dgm:t>
        <a:bodyPr/>
        <a:lstStyle/>
        <a:p>
          <a:endParaRPr lang="ru-RU"/>
        </a:p>
      </dgm:t>
    </dgm:pt>
    <dgm:pt modelId="{9A235BDE-9F7F-40EA-8934-90EE27EEBC4C}" type="sibTrans" cxnId="{AA3DD17C-1B9E-4D94-9B7C-D2C8253ECEC4}">
      <dgm:prSet/>
      <dgm:spPr/>
      <dgm:t>
        <a:bodyPr/>
        <a:lstStyle/>
        <a:p>
          <a:endParaRPr lang="ru-RU"/>
        </a:p>
      </dgm:t>
    </dgm:pt>
    <dgm:pt modelId="{69BE90AB-20C8-4768-9F6D-BC34C831FADC}">
      <dgm:prSet custT="1"/>
      <dgm:spPr/>
      <dgm:t>
        <a:bodyPr/>
        <a:lstStyle/>
        <a:p>
          <a:r>
            <a:rPr lang="ru-RU" sz="1600" dirty="0"/>
            <a:t>Имеют повышенную тревожность</a:t>
          </a:r>
          <a:r>
            <a:rPr lang="ru-RU" sz="900" dirty="0"/>
            <a:t>.</a:t>
          </a:r>
        </a:p>
      </dgm:t>
    </dgm:pt>
    <dgm:pt modelId="{BFE2570B-16DA-4867-872E-4CD4D5B8A98A}" type="parTrans" cxnId="{FCA8035A-B3B8-4A06-839D-B9E0A9B7BF20}">
      <dgm:prSet/>
      <dgm:spPr/>
      <dgm:t>
        <a:bodyPr/>
        <a:lstStyle/>
        <a:p>
          <a:endParaRPr lang="ru-RU"/>
        </a:p>
      </dgm:t>
    </dgm:pt>
    <dgm:pt modelId="{0429C37C-44AE-4FAD-8A00-BF89E50F666A}" type="sibTrans" cxnId="{FCA8035A-B3B8-4A06-839D-B9E0A9B7BF20}">
      <dgm:prSet/>
      <dgm:spPr/>
      <dgm:t>
        <a:bodyPr/>
        <a:lstStyle/>
        <a:p>
          <a:endParaRPr lang="ru-RU"/>
        </a:p>
      </dgm:t>
    </dgm:pt>
    <dgm:pt modelId="{E0C2DCF4-324C-42BE-A083-008176D74AEA}" type="pres">
      <dgm:prSet presAssocID="{05B04AD6-E260-4899-A213-7011A8CCA59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2386BA-48FF-4F65-A063-EA0540757372}" type="pres">
      <dgm:prSet presAssocID="{70AFD31F-7B0E-4F08-A136-5BB31B9352EB}" presName="linNode" presStyleCnt="0"/>
      <dgm:spPr/>
    </dgm:pt>
    <dgm:pt modelId="{D7FEBBDF-2A81-481F-97EF-0787C3529A7F}" type="pres">
      <dgm:prSet presAssocID="{70AFD31F-7B0E-4F08-A136-5BB31B9352EB}" presName="parentText" presStyleLbl="node1" presStyleIdx="0" presStyleCnt="4" custLinFactNeighborX="-1474" custLinFactNeighborY="-2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99C5BE-375A-460A-8270-821BC341B0A4}" type="pres">
      <dgm:prSet presAssocID="{70AFD31F-7B0E-4F08-A136-5BB31B9352EB}" presName="descendantText" presStyleLbl="alignAccFollowNode1" presStyleIdx="0" presStyleCnt="4" custLinFactNeighborX="-419" custLinFactNeighborY="39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45C30A-3723-40DF-9F77-B9DF4F5EA503}" type="pres">
      <dgm:prSet presAssocID="{E9A3D105-6F2E-4BBC-853D-AF5907A32D96}" presName="sp" presStyleCnt="0"/>
      <dgm:spPr/>
    </dgm:pt>
    <dgm:pt modelId="{87870A64-B745-45FD-8DED-1B4E578C6877}" type="pres">
      <dgm:prSet presAssocID="{D88EBC5E-2626-4E37-A09A-36F124EAF169}" presName="linNode" presStyleCnt="0"/>
      <dgm:spPr/>
    </dgm:pt>
    <dgm:pt modelId="{E51F5CF4-DCEC-471E-95BA-8AC64F4439A8}" type="pres">
      <dgm:prSet presAssocID="{D88EBC5E-2626-4E37-A09A-36F124EAF169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AA97C9-19DC-4EA5-BCC7-6D686393FE85}" type="pres">
      <dgm:prSet presAssocID="{D88EBC5E-2626-4E37-A09A-36F124EAF169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8D38B0-F36A-431F-B00E-1FAD0AD9BB8F}" type="pres">
      <dgm:prSet presAssocID="{25F8DD76-9EE4-46BC-A15B-A64ACD84C06F}" presName="sp" presStyleCnt="0"/>
      <dgm:spPr/>
    </dgm:pt>
    <dgm:pt modelId="{0BE1CD74-CB51-4FCB-AC98-023B231BA7C6}" type="pres">
      <dgm:prSet presAssocID="{2BF37DDB-355B-4BE7-A947-B19152DE8D4C}" presName="linNode" presStyleCnt="0"/>
      <dgm:spPr/>
    </dgm:pt>
    <dgm:pt modelId="{CEE1FC7A-6309-44D8-9C64-CB8B90CF50D6}" type="pres">
      <dgm:prSet presAssocID="{2BF37DDB-355B-4BE7-A947-B19152DE8D4C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C884AC-80BE-4910-9492-434F073456C7}" type="pres">
      <dgm:prSet presAssocID="{2BF37DDB-355B-4BE7-A947-B19152DE8D4C}" presName="descendantText" presStyleLbl="alignAccFollowNode1" presStyleIdx="2" presStyleCnt="4" custLinFactNeighborX="-3040" custLinFactNeighborY="1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C9A67A-43D7-43FE-91C5-42D2ED908118}" type="pres">
      <dgm:prSet presAssocID="{0C2D68ED-0B36-442F-9A00-54B26800B339}" presName="sp" presStyleCnt="0"/>
      <dgm:spPr/>
    </dgm:pt>
    <dgm:pt modelId="{AD02A51D-6D99-43D8-87E2-88D0D4C2388B}" type="pres">
      <dgm:prSet presAssocID="{460BED75-31E2-43D1-B370-5B3D8DF72177}" presName="linNode" presStyleCnt="0"/>
      <dgm:spPr/>
    </dgm:pt>
    <dgm:pt modelId="{A6292CDB-5E8A-46C7-80E5-45B6BFD0A3A8}" type="pres">
      <dgm:prSet presAssocID="{460BED75-31E2-43D1-B370-5B3D8DF72177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2BAF13-247E-41FF-AF6E-F93D603A7965}" type="pres">
      <dgm:prSet presAssocID="{460BED75-31E2-43D1-B370-5B3D8DF72177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EAB784-E60A-4855-A0D0-A819B3B07C0D}" srcId="{D88EBC5E-2626-4E37-A09A-36F124EAF169}" destId="{AA7919A8-367D-4A66-BC35-FF1E8EFE108E}" srcOrd="1" destOrd="0" parTransId="{2ADC963E-B8E9-46FB-90DC-C45FB860EC78}" sibTransId="{1C8A4274-471F-4BB5-A153-792B981A8EF1}"/>
    <dgm:cxn modelId="{0D41BB49-D25E-452E-A861-AD5980AEDA42}" type="presOf" srcId="{7CC382BD-8EE2-473D-B9BF-146CD7093134}" destId="{2699C5BE-375A-460A-8270-821BC341B0A4}" srcOrd="0" destOrd="0" presId="urn:microsoft.com/office/officeart/2005/8/layout/vList5"/>
    <dgm:cxn modelId="{AA93EA49-D221-41A2-9A17-2F8A12D0CBD5}" srcId="{460BED75-31E2-43D1-B370-5B3D8DF72177}" destId="{A8270BF3-638F-4B38-B0FC-5F60433C49A0}" srcOrd="0" destOrd="0" parTransId="{21BAA5E4-7A21-49F2-8DD4-6BE35F2FC75A}" sibTransId="{348DCD8D-C047-497B-83EB-6F2EC2F8ED7E}"/>
    <dgm:cxn modelId="{FCA8035A-B3B8-4A06-839D-B9E0A9B7BF20}" srcId="{460BED75-31E2-43D1-B370-5B3D8DF72177}" destId="{69BE90AB-20C8-4768-9F6D-BC34C831FADC}" srcOrd="3" destOrd="0" parTransId="{BFE2570B-16DA-4867-872E-4CD4D5B8A98A}" sibTransId="{0429C37C-44AE-4FAD-8A00-BF89E50F666A}"/>
    <dgm:cxn modelId="{5BBB35FE-4647-45D7-A4FB-01129AEED76B}" srcId="{460BED75-31E2-43D1-B370-5B3D8DF72177}" destId="{7ECF6C37-2908-440C-902E-12D5426D3498}" srcOrd="1" destOrd="0" parTransId="{58837689-528A-4690-87AB-AC52CA3D0EDF}" sibTransId="{2A0979D0-30D3-4514-9A57-BBACBE22602A}"/>
    <dgm:cxn modelId="{85B0F05E-D083-4C0A-BD67-6A1A79686C83}" type="presOf" srcId="{A8270BF3-638F-4B38-B0FC-5F60433C49A0}" destId="{302BAF13-247E-41FF-AF6E-F93D603A7965}" srcOrd="0" destOrd="0" presId="urn:microsoft.com/office/officeart/2005/8/layout/vList5"/>
    <dgm:cxn modelId="{8DEA267D-7335-4393-97B7-99A3A61BBA58}" type="presOf" srcId="{3626BED9-7C43-4B93-8788-6D8348316B8C}" destId="{BAC884AC-80BE-4910-9492-434F073456C7}" srcOrd="0" destOrd="0" presId="urn:microsoft.com/office/officeart/2005/8/layout/vList5"/>
    <dgm:cxn modelId="{453A8570-ED22-4213-8CC0-DE7CAAA0277C}" srcId="{05B04AD6-E260-4899-A213-7011A8CCA592}" destId="{70AFD31F-7B0E-4F08-A136-5BB31B9352EB}" srcOrd="0" destOrd="0" parTransId="{F19BD19B-FC90-4F3E-8519-27FD705C4D90}" sibTransId="{E9A3D105-6F2E-4BBC-853D-AF5907A32D96}"/>
    <dgm:cxn modelId="{687B0CD1-1B25-4F2A-B49E-B040537A58E3}" srcId="{2BF37DDB-355B-4BE7-A947-B19152DE8D4C}" destId="{FF4A4F95-B47A-4894-A8BB-50BEDC7EA598}" srcOrd="1" destOrd="0" parTransId="{BFA827B1-1AE0-4F2A-AF12-DCFCD3423DFA}" sibTransId="{ED517762-D3FE-4DB5-AF5E-9AD7C1B25AE1}"/>
    <dgm:cxn modelId="{7FE38146-B4A0-4226-A8A5-C45065B36479}" type="presOf" srcId="{A4FA7CE1-68AF-4224-A078-6B985ABFCEF3}" destId="{302BAF13-247E-41FF-AF6E-F93D603A7965}" srcOrd="0" destOrd="2" presId="urn:microsoft.com/office/officeart/2005/8/layout/vList5"/>
    <dgm:cxn modelId="{3B6AD51A-390D-447B-BE88-564D87764E0A}" srcId="{70AFD31F-7B0E-4F08-A136-5BB31B9352EB}" destId="{7CC382BD-8EE2-473D-B9BF-146CD7093134}" srcOrd="0" destOrd="0" parTransId="{06015C62-8D5B-4EE4-A9CB-B0ABFC37BCAA}" sibTransId="{9397A987-4A4B-4D90-856D-FF3C2577C99A}"/>
    <dgm:cxn modelId="{AAA3AC7B-9822-4F9D-87C1-ED45CE4DFAB4}" srcId="{05B04AD6-E260-4899-A213-7011A8CCA592}" destId="{460BED75-31E2-43D1-B370-5B3D8DF72177}" srcOrd="3" destOrd="0" parTransId="{0C32623B-8C0C-4FB0-B622-E4D7FA046219}" sibTransId="{16A233BD-39D7-48EA-9243-3296C87C43C3}"/>
    <dgm:cxn modelId="{AA3DD17C-1B9E-4D94-9B7C-D2C8253ECEC4}" srcId="{460BED75-31E2-43D1-B370-5B3D8DF72177}" destId="{A4FA7CE1-68AF-4224-A078-6B985ABFCEF3}" srcOrd="2" destOrd="0" parTransId="{C58A20F0-FE04-4E02-B4E6-3F7447F60760}" sibTransId="{9A235BDE-9F7F-40EA-8934-90EE27EEBC4C}"/>
    <dgm:cxn modelId="{81A9FCD7-25B8-4ED1-B419-82F68F95F126}" type="presOf" srcId="{7ECF6C37-2908-440C-902E-12D5426D3498}" destId="{302BAF13-247E-41FF-AF6E-F93D603A7965}" srcOrd="0" destOrd="1" presId="urn:microsoft.com/office/officeart/2005/8/layout/vList5"/>
    <dgm:cxn modelId="{81D21063-B10A-4844-8D31-2AB4CDAA9C5A}" type="presOf" srcId="{70AFD31F-7B0E-4F08-A136-5BB31B9352EB}" destId="{D7FEBBDF-2A81-481F-97EF-0787C3529A7F}" srcOrd="0" destOrd="0" presId="urn:microsoft.com/office/officeart/2005/8/layout/vList5"/>
    <dgm:cxn modelId="{482E7033-5C8D-4043-89A2-5F702F0E5537}" type="presOf" srcId="{2BF37DDB-355B-4BE7-A947-B19152DE8D4C}" destId="{CEE1FC7A-6309-44D8-9C64-CB8B90CF50D6}" srcOrd="0" destOrd="0" presId="urn:microsoft.com/office/officeart/2005/8/layout/vList5"/>
    <dgm:cxn modelId="{A3B4B27A-6954-42F5-8AE0-4070412D3340}" type="presOf" srcId="{6454F2A0-43BA-42E9-97B9-83ACF1C8C069}" destId="{B9AA97C9-19DC-4EA5-BCC7-6D686393FE85}" srcOrd="0" destOrd="0" presId="urn:microsoft.com/office/officeart/2005/8/layout/vList5"/>
    <dgm:cxn modelId="{AAA0FA81-983D-401B-957C-264BA3530124}" srcId="{D88EBC5E-2626-4E37-A09A-36F124EAF169}" destId="{4953B7F5-BAEF-4C53-9133-F4B2387FBB9B}" srcOrd="2" destOrd="0" parTransId="{E300533E-E386-48D2-A298-D491FDB5A7C8}" sibTransId="{5C1BD081-868B-4751-BE64-C2306100F5C5}"/>
    <dgm:cxn modelId="{E75A738B-09E5-49BD-897A-5A003654E590}" srcId="{05B04AD6-E260-4899-A213-7011A8CCA592}" destId="{2BF37DDB-355B-4BE7-A947-B19152DE8D4C}" srcOrd="2" destOrd="0" parTransId="{80C7AD4E-035A-4956-8224-A2C8B3ED7A71}" sibTransId="{0C2D68ED-0B36-442F-9A00-54B26800B339}"/>
    <dgm:cxn modelId="{12C15E95-9605-43AA-94A7-2DC51FA7D692}" type="presOf" srcId="{69BE90AB-20C8-4768-9F6D-BC34C831FADC}" destId="{302BAF13-247E-41FF-AF6E-F93D603A7965}" srcOrd="0" destOrd="3" presId="urn:microsoft.com/office/officeart/2005/8/layout/vList5"/>
    <dgm:cxn modelId="{AEAF036E-C1D3-4B37-8C21-6BAA12BCC991}" srcId="{460BED75-31E2-43D1-B370-5B3D8DF72177}" destId="{23F904A8-5208-4E3F-81EC-092E84678649}" srcOrd="4" destOrd="0" parTransId="{4BA03A07-B1FF-44CD-BCF5-EAE49F3850A7}" sibTransId="{EF56B25D-2029-42F5-82F9-93977D45ED13}"/>
    <dgm:cxn modelId="{2415DDAC-DA6B-4A2D-AA15-822E9A57C635}" srcId="{D88EBC5E-2626-4E37-A09A-36F124EAF169}" destId="{6454F2A0-43BA-42E9-97B9-83ACF1C8C069}" srcOrd="0" destOrd="0" parTransId="{75747E93-7B4C-49B6-8119-5F282BCC245D}" sibTransId="{B08BCE41-90EC-430E-BAA4-8B1083A50115}"/>
    <dgm:cxn modelId="{D0655477-92AF-4857-83A1-704EF03BEADF}" type="presOf" srcId="{4953B7F5-BAEF-4C53-9133-F4B2387FBB9B}" destId="{B9AA97C9-19DC-4EA5-BCC7-6D686393FE85}" srcOrd="0" destOrd="2" presId="urn:microsoft.com/office/officeart/2005/8/layout/vList5"/>
    <dgm:cxn modelId="{C7256680-4D69-426B-B67B-6B8CFD8D72CB}" type="presOf" srcId="{D88EBC5E-2626-4E37-A09A-36F124EAF169}" destId="{E51F5CF4-DCEC-471E-95BA-8AC64F4439A8}" srcOrd="0" destOrd="0" presId="urn:microsoft.com/office/officeart/2005/8/layout/vList5"/>
    <dgm:cxn modelId="{D8DE564B-9A38-4D58-AD99-26382E3DC9F8}" srcId="{2BF37DDB-355B-4BE7-A947-B19152DE8D4C}" destId="{3626BED9-7C43-4B93-8788-6D8348316B8C}" srcOrd="0" destOrd="0" parTransId="{9854A889-3CEC-4348-8839-D492BA400299}" sibTransId="{C68014AD-2921-4FD8-8A3A-F5D4FFE425BF}"/>
    <dgm:cxn modelId="{51A48314-0811-43F1-8460-6A9489B15799}" type="presOf" srcId="{FF4A4F95-B47A-4894-A8BB-50BEDC7EA598}" destId="{BAC884AC-80BE-4910-9492-434F073456C7}" srcOrd="0" destOrd="1" presId="urn:microsoft.com/office/officeart/2005/8/layout/vList5"/>
    <dgm:cxn modelId="{3AF37CA6-5FAA-4858-BC12-55A077495448}" type="presOf" srcId="{23F904A8-5208-4E3F-81EC-092E84678649}" destId="{302BAF13-247E-41FF-AF6E-F93D603A7965}" srcOrd="0" destOrd="4" presId="urn:microsoft.com/office/officeart/2005/8/layout/vList5"/>
    <dgm:cxn modelId="{B1DE069D-B2F4-4C96-9093-A90050D3E17E}" srcId="{05B04AD6-E260-4899-A213-7011A8CCA592}" destId="{D88EBC5E-2626-4E37-A09A-36F124EAF169}" srcOrd="1" destOrd="0" parTransId="{F56E4D17-B41F-4828-B464-C31BC85D555A}" sibTransId="{25F8DD76-9EE4-46BC-A15B-A64ACD84C06F}"/>
    <dgm:cxn modelId="{472DCF54-C023-4CFD-8B54-EFFC431585F9}" type="presOf" srcId="{9410795A-BF38-45B9-9F12-C7289E8ED565}" destId="{2699C5BE-375A-460A-8270-821BC341B0A4}" srcOrd="0" destOrd="1" presId="urn:microsoft.com/office/officeart/2005/8/layout/vList5"/>
    <dgm:cxn modelId="{973C06CC-252B-4A20-93F9-2D39D285F28E}" srcId="{70AFD31F-7B0E-4F08-A136-5BB31B9352EB}" destId="{9410795A-BF38-45B9-9F12-C7289E8ED565}" srcOrd="1" destOrd="0" parTransId="{F181C97C-5BC6-40F6-B922-AADA6FCA1492}" sibTransId="{686523FE-CF61-4F61-8DEC-EA51316FCE59}"/>
    <dgm:cxn modelId="{5C16AACE-9C93-4B17-8B40-7918BA8454B9}" type="presOf" srcId="{05B04AD6-E260-4899-A213-7011A8CCA592}" destId="{E0C2DCF4-324C-42BE-A083-008176D74AEA}" srcOrd="0" destOrd="0" presId="urn:microsoft.com/office/officeart/2005/8/layout/vList5"/>
    <dgm:cxn modelId="{CEDA7364-3421-446A-94E7-30B03EDBCADB}" type="presOf" srcId="{460BED75-31E2-43D1-B370-5B3D8DF72177}" destId="{A6292CDB-5E8A-46C7-80E5-45B6BFD0A3A8}" srcOrd="0" destOrd="0" presId="urn:microsoft.com/office/officeart/2005/8/layout/vList5"/>
    <dgm:cxn modelId="{7A55FCE6-DD2B-4B60-A08E-5A37BD870519}" type="presOf" srcId="{AA7919A8-367D-4A66-BC35-FF1E8EFE108E}" destId="{B9AA97C9-19DC-4EA5-BCC7-6D686393FE85}" srcOrd="0" destOrd="1" presId="urn:microsoft.com/office/officeart/2005/8/layout/vList5"/>
    <dgm:cxn modelId="{AD4A2B64-D636-456D-A61F-DD1FB146E680}" type="presParOf" srcId="{E0C2DCF4-324C-42BE-A083-008176D74AEA}" destId="{8F2386BA-48FF-4F65-A063-EA0540757372}" srcOrd="0" destOrd="0" presId="urn:microsoft.com/office/officeart/2005/8/layout/vList5"/>
    <dgm:cxn modelId="{06401B21-D98F-4360-81A7-D3FB8B17E0B3}" type="presParOf" srcId="{8F2386BA-48FF-4F65-A063-EA0540757372}" destId="{D7FEBBDF-2A81-481F-97EF-0787C3529A7F}" srcOrd="0" destOrd="0" presId="urn:microsoft.com/office/officeart/2005/8/layout/vList5"/>
    <dgm:cxn modelId="{8F75C47C-667A-4D58-A844-5F40098E0FBB}" type="presParOf" srcId="{8F2386BA-48FF-4F65-A063-EA0540757372}" destId="{2699C5BE-375A-460A-8270-821BC341B0A4}" srcOrd="1" destOrd="0" presId="urn:microsoft.com/office/officeart/2005/8/layout/vList5"/>
    <dgm:cxn modelId="{924E92F7-B431-42DC-BD8C-CCBC2D9909C7}" type="presParOf" srcId="{E0C2DCF4-324C-42BE-A083-008176D74AEA}" destId="{CC45C30A-3723-40DF-9F77-B9DF4F5EA503}" srcOrd="1" destOrd="0" presId="urn:microsoft.com/office/officeart/2005/8/layout/vList5"/>
    <dgm:cxn modelId="{5976CB47-B578-4C76-B9A7-99E6B47826F6}" type="presParOf" srcId="{E0C2DCF4-324C-42BE-A083-008176D74AEA}" destId="{87870A64-B745-45FD-8DED-1B4E578C6877}" srcOrd="2" destOrd="0" presId="urn:microsoft.com/office/officeart/2005/8/layout/vList5"/>
    <dgm:cxn modelId="{8F9B3703-2AB7-4C6D-A07B-00E943D9FD3A}" type="presParOf" srcId="{87870A64-B745-45FD-8DED-1B4E578C6877}" destId="{E51F5CF4-DCEC-471E-95BA-8AC64F4439A8}" srcOrd="0" destOrd="0" presId="urn:microsoft.com/office/officeart/2005/8/layout/vList5"/>
    <dgm:cxn modelId="{8FE71C92-0EED-4535-8FEC-E2838279B833}" type="presParOf" srcId="{87870A64-B745-45FD-8DED-1B4E578C6877}" destId="{B9AA97C9-19DC-4EA5-BCC7-6D686393FE85}" srcOrd="1" destOrd="0" presId="urn:microsoft.com/office/officeart/2005/8/layout/vList5"/>
    <dgm:cxn modelId="{99FD1F7D-2BD0-4AC2-AE2A-7ED31E294ACF}" type="presParOf" srcId="{E0C2DCF4-324C-42BE-A083-008176D74AEA}" destId="{E48D38B0-F36A-431F-B00E-1FAD0AD9BB8F}" srcOrd="3" destOrd="0" presId="urn:microsoft.com/office/officeart/2005/8/layout/vList5"/>
    <dgm:cxn modelId="{828E8E0D-D6AD-40A3-8A38-5E0C52CDDA6B}" type="presParOf" srcId="{E0C2DCF4-324C-42BE-A083-008176D74AEA}" destId="{0BE1CD74-CB51-4FCB-AC98-023B231BA7C6}" srcOrd="4" destOrd="0" presId="urn:microsoft.com/office/officeart/2005/8/layout/vList5"/>
    <dgm:cxn modelId="{F92FC957-5373-42CD-A679-4864AF5C5498}" type="presParOf" srcId="{0BE1CD74-CB51-4FCB-AC98-023B231BA7C6}" destId="{CEE1FC7A-6309-44D8-9C64-CB8B90CF50D6}" srcOrd="0" destOrd="0" presId="urn:microsoft.com/office/officeart/2005/8/layout/vList5"/>
    <dgm:cxn modelId="{BC642C59-11DD-4052-8A4B-E355766D47DA}" type="presParOf" srcId="{0BE1CD74-CB51-4FCB-AC98-023B231BA7C6}" destId="{BAC884AC-80BE-4910-9492-434F073456C7}" srcOrd="1" destOrd="0" presId="urn:microsoft.com/office/officeart/2005/8/layout/vList5"/>
    <dgm:cxn modelId="{7DF75506-70AB-4F81-A8EA-64FFD15448F1}" type="presParOf" srcId="{E0C2DCF4-324C-42BE-A083-008176D74AEA}" destId="{E7C9A67A-43D7-43FE-91C5-42D2ED908118}" srcOrd="5" destOrd="0" presId="urn:microsoft.com/office/officeart/2005/8/layout/vList5"/>
    <dgm:cxn modelId="{219F3FFE-C312-42B2-905E-1AEE07A34B99}" type="presParOf" srcId="{E0C2DCF4-324C-42BE-A083-008176D74AEA}" destId="{AD02A51D-6D99-43D8-87E2-88D0D4C2388B}" srcOrd="6" destOrd="0" presId="urn:microsoft.com/office/officeart/2005/8/layout/vList5"/>
    <dgm:cxn modelId="{BF97385C-5F9D-46F4-9D3C-8AF9EBDD14AC}" type="presParOf" srcId="{AD02A51D-6D99-43D8-87E2-88D0D4C2388B}" destId="{A6292CDB-5E8A-46C7-80E5-45B6BFD0A3A8}" srcOrd="0" destOrd="0" presId="urn:microsoft.com/office/officeart/2005/8/layout/vList5"/>
    <dgm:cxn modelId="{77C91FF8-D9D9-493F-B6CE-6D07F12A3805}" type="presParOf" srcId="{AD02A51D-6D99-43D8-87E2-88D0D4C2388B}" destId="{302BAF13-247E-41FF-AF6E-F93D603A796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33C662-0D6C-4986-B7DB-326A5444679A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D4DC83-CA26-4698-BFE7-93FF5698F729}">
      <dgm:prSet custT="1"/>
      <dgm:spPr/>
      <dgm:t>
        <a:bodyPr/>
        <a:lstStyle/>
        <a:p>
          <a:r>
            <a:rPr lang="ru-RU" sz="1400" dirty="0"/>
            <a:t>Фактор когнитивных способностей</a:t>
          </a:r>
          <a:endParaRPr lang="en-US" sz="1400" dirty="0"/>
        </a:p>
      </dgm:t>
    </dgm:pt>
    <dgm:pt modelId="{F1FE1399-6B7F-4EDF-A146-BEFC88018D11}" type="parTrans" cxnId="{B37677B1-E4D3-4170-9D29-40C4F41FB5FC}">
      <dgm:prSet/>
      <dgm:spPr/>
      <dgm:t>
        <a:bodyPr/>
        <a:lstStyle/>
        <a:p>
          <a:endParaRPr lang="en-US"/>
        </a:p>
      </dgm:t>
    </dgm:pt>
    <dgm:pt modelId="{7F6FA69B-3CD1-4728-BC27-CE5A1D45D371}" type="sibTrans" cxnId="{B37677B1-E4D3-4170-9D29-40C4F41FB5FC}">
      <dgm:prSet/>
      <dgm:spPr/>
      <dgm:t>
        <a:bodyPr/>
        <a:lstStyle/>
        <a:p>
          <a:endParaRPr lang="en-US"/>
        </a:p>
      </dgm:t>
    </dgm:pt>
    <dgm:pt modelId="{A64529D6-9185-47C1-B688-D294E722161B}">
      <dgm:prSet/>
      <dgm:spPr/>
      <dgm:t>
        <a:bodyPr/>
        <a:lstStyle/>
        <a:p>
          <a:r>
            <a:rPr lang="ru-RU" dirty="0"/>
            <a:t>Фактор уровня развития эмоционально-волевой сферы</a:t>
          </a:r>
          <a:endParaRPr lang="en-US" dirty="0"/>
        </a:p>
      </dgm:t>
    </dgm:pt>
    <dgm:pt modelId="{188D4EDE-2CE0-459B-B153-306C2230C11E}" type="parTrans" cxnId="{456F5288-3254-48F7-909A-3CD4121A97ED}">
      <dgm:prSet/>
      <dgm:spPr/>
      <dgm:t>
        <a:bodyPr/>
        <a:lstStyle/>
        <a:p>
          <a:endParaRPr lang="en-US"/>
        </a:p>
      </dgm:t>
    </dgm:pt>
    <dgm:pt modelId="{7B00EF63-CC77-4B74-B78D-3CFE45D9B27F}" type="sibTrans" cxnId="{456F5288-3254-48F7-909A-3CD4121A97ED}">
      <dgm:prSet/>
      <dgm:spPr/>
      <dgm:t>
        <a:bodyPr/>
        <a:lstStyle/>
        <a:p>
          <a:endParaRPr lang="en-US"/>
        </a:p>
      </dgm:t>
    </dgm:pt>
    <dgm:pt modelId="{5C113D94-E1C3-4399-8703-71873D0E9BC5}">
      <dgm:prSet/>
      <dgm:spPr/>
      <dgm:t>
        <a:bodyPr/>
        <a:lstStyle/>
        <a:p>
          <a:r>
            <a:rPr lang="ru-RU" dirty="0"/>
            <a:t>Фактор мотивации</a:t>
          </a:r>
          <a:endParaRPr lang="en-US" dirty="0"/>
        </a:p>
      </dgm:t>
    </dgm:pt>
    <dgm:pt modelId="{BEE9555C-45E6-47C1-8CCA-66A30A6C435D}" type="parTrans" cxnId="{20AF67DD-EDC4-4D69-93C8-F17CA18E01ED}">
      <dgm:prSet/>
      <dgm:spPr/>
      <dgm:t>
        <a:bodyPr/>
        <a:lstStyle/>
        <a:p>
          <a:endParaRPr lang="en-US"/>
        </a:p>
      </dgm:t>
    </dgm:pt>
    <dgm:pt modelId="{067F37B3-91B6-4A03-8412-EEEB5B0B381D}" type="sibTrans" cxnId="{20AF67DD-EDC4-4D69-93C8-F17CA18E01ED}">
      <dgm:prSet/>
      <dgm:spPr/>
      <dgm:t>
        <a:bodyPr/>
        <a:lstStyle/>
        <a:p>
          <a:endParaRPr lang="en-US"/>
        </a:p>
      </dgm:t>
    </dgm:pt>
    <dgm:pt modelId="{2AD42DC9-8FB5-4542-AAA7-FD530E5CFEDF}">
      <dgm:prSet/>
      <dgm:spPr/>
      <dgm:t>
        <a:bodyPr/>
        <a:lstStyle/>
        <a:p>
          <a:r>
            <a:rPr lang="ru-RU" dirty="0"/>
            <a:t>Фактор уровня самооценки</a:t>
          </a:r>
          <a:endParaRPr lang="en-US" dirty="0"/>
        </a:p>
      </dgm:t>
    </dgm:pt>
    <dgm:pt modelId="{35E22882-895B-4FF6-B418-3E4EF93AC850}" type="parTrans" cxnId="{8354ACF6-D9B3-44A0-8F14-7EC783640B95}">
      <dgm:prSet/>
      <dgm:spPr/>
      <dgm:t>
        <a:bodyPr/>
        <a:lstStyle/>
        <a:p>
          <a:endParaRPr lang="en-US"/>
        </a:p>
      </dgm:t>
    </dgm:pt>
    <dgm:pt modelId="{E488FA65-B7D9-4AA3-93CB-74A471DF1B49}" type="sibTrans" cxnId="{8354ACF6-D9B3-44A0-8F14-7EC783640B95}">
      <dgm:prSet/>
      <dgm:spPr/>
      <dgm:t>
        <a:bodyPr/>
        <a:lstStyle/>
        <a:p>
          <a:endParaRPr lang="en-US"/>
        </a:p>
      </dgm:t>
    </dgm:pt>
    <dgm:pt modelId="{C99F67CE-784D-4773-A70B-534A814ACEFE}">
      <dgm:prSet custT="1"/>
      <dgm:spPr/>
      <dgm:t>
        <a:bodyPr/>
        <a:lstStyle/>
        <a:p>
          <a:r>
            <a:rPr lang="ru-RU" sz="1400" dirty="0"/>
            <a:t>Фактор </a:t>
          </a:r>
          <a:r>
            <a:rPr lang="ru-RU" sz="1400" dirty="0" smtClean="0"/>
            <a:t>стрессоустой-чивости</a:t>
          </a:r>
          <a:endParaRPr lang="en-US" sz="1400" dirty="0"/>
        </a:p>
      </dgm:t>
    </dgm:pt>
    <dgm:pt modelId="{6495B059-9ACC-4A8B-918A-05CB490567B8}" type="parTrans" cxnId="{80228586-CF95-47E4-AEEB-E9B9382CD2B2}">
      <dgm:prSet/>
      <dgm:spPr/>
      <dgm:t>
        <a:bodyPr/>
        <a:lstStyle/>
        <a:p>
          <a:endParaRPr lang="en-US"/>
        </a:p>
      </dgm:t>
    </dgm:pt>
    <dgm:pt modelId="{2123CB8D-127B-4BBA-B4FC-8AEA2C323225}" type="sibTrans" cxnId="{80228586-CF95-47E4-AEEB-E9B9382CD2B2}">
      <dgm:prSet/>
      <dgm:spPr/>
      <dgm:t>
        <a:bodyPr/>
        <a:lstStyle/>
        <a:p>
          <a:endParaRPr lang="en-US"/>
        </a:p>
      </dgm:t>
    </dgm:pt>
    <dgm:pt modelId="{163979AE-F10E-4942-B2E4-5AAE49C5ECAB}">
      <dgm:prSet custT="1"/>
      <dgm:spPr/>
      <dgm:t>
        <a:bodyPr/>
        <a:lstStyle/>
        <a:p>
          <a:r>
            <a:rPr lang="ru-RU" sz="1400" dirty="0"/>
            <a:t>Фактор уровня тревожности</a:t>
          </a:r>
          <a:endParaRPr lang="en-US" sz="1400" dirty="0"/>
        </a:p>
      </dgm:t>
    </dgm:pt>
    <dgm:pt modelId="{56985CB7-4ECD-4FB1-A76F-AFE56A2B4573}" type="parTrans" cxnId="{BB2D8A96-700D-48AD-87BA-5BE49CF01DB6}">
      <dgm:prSet/>
      <dgm:spPr/>
      <dgm:t>
        <a:bodyPr/>
        <a:lstStyle/>
        <a:p>
          <a:endParaRPr lang="en-US"/>
        </a:p>
      </dgm:t>
    </dgm:pt>
    <dgm:pt modelId="{73BF8DBD-1893-48A4-B3E9-5D7002CB00FA}" type="sibTrans" cxnId="{BB2D8A96-700D-48AD-87BA-5BE49CF01DB6}">
      <dgm:prSet/>
      <dgm:spPr/>
      <dgm:t>
        <a:bodyPr/>
        <a:lstStyle/>
        <a:p>
          <a:endParaRPr lang="en-US"/>
        </a:p>
      </dgm:t>
    </dgm:pt>
    <dgm:pt modelId="{470726B4-147F-4012-965D-E5BADCFCD2A5}" type="pres">
      <dgm:prSet presAssocID="{C233C662-0D6C-4986-B7DB-326A5444679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717E55-4956-422D-93FE-207382CE2DE4}" type="pres">
      <dgm:prSet presAssocID="{C233C662-0D6C-4986-B7DB-326A5444679A}" presName="wedge1" presStyleLbl="node1" presStyleIdx="0" presStyleCnt="6"/>
      <dgm:spPr/>
      <dgm:t>
        <a:bodyPr/>
        <a:lstStyle/>
        <a:p>
          <a:endParaRPr lang="ru-RU"/>
        </a:p>
      </dgm:t>
    </dgm:pt>
    <dgm:pt modelId="{4FBC0D0E-D8AE-4661-BBE7-FA558328EEB0}" type="pres">
      <dgm:prSet presAssocID="{C233C662-0D6C-4986-B7DB-326A5444679A}" presName="dummy1a" presStyleCnt="0"/>
      <dgm:spPr/>
    </dgm:pt>
    <dgm:pt modelId="{9263ABD3-9711-4CD0-9295-E1C063C5C438}" type="pres">
      <dgm:prSet presAssocID="{C233C662-0D6C-4986-B7DB-326A5444679A}" presName="dummy1b" presStyleCnt="0"/>
      <dgm:spPr/>
    </dgm:pt>
    <dgm:pt modelId="{A2EEB65F-EFDC-45E3-9C54-AF936AD603A7}" type="pres">
      <dgm:prSet presAssocID="{C233C662-0D6C-4986-B7DB-326A5444679A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57852E-F5A2-4FE9-A6F5-8500215C17A6}" type="pres">
      <dgm:prSet presAssocID="{C233C662-0D6C-4986-B7DB-326A5444679A}" presName="wedge2" presStyleLbl="node1" presStyleIdx="1" presStyleCnt="6"/>
      <dgm:spPr/>
      <dgm:t>
        <a:bodyPr/>
        <a:lstStyle/>
        <a:p>
          <a:endParaRPr lang="ru-RU"/>
        </a:p>
      </dgm:t>
    </dgm:pt>
    <dgm:pt modelId="{BB6348D5-824D-422D-8B51-406939545841}" type="pres">
      <dgm:prSet presAssocID="{C233C662-0D6C-4986-B7DB-326A5444679A}" presName="dummy2a" presStyleCnt="0"/>
      <dgm:spPr/>
    </dgm:pt>
    <dgm:pt modelId="{BA3E8F64-166D-49DF-9F98-08780F512834}" type="pres">
      <dgm:prSet presAssocID="{C233C662-0D6C-4986-B7DB-326A5444679A}" presName="dummy2b" presStyleCnt="0"/>
      <dgm:spPr/>
    </dgm:pt>
    <dgm:pt modelId="{BD2D0052-8106-4306-A479-5BDFDB4464B2}" type="pres">
      <dgm:prSet presAssocID="{C233C662-0D6C-4986-B7DB-326A5444679A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43B412-2FC7-42AB-96C9-7784CBF28146}" type="pres">
      <dgm:prSet presAssocID="{C233C662-0D6C-4986-B7DB-326A5444679A}" presName="wedge3" presStyleLbl="node1" presStyleIdx="2" presStyleCnt="6"/>
      <dgm:spPr/>
      <dgm:t>
        <a:bodyPr/>
        <a:lstStyle/>
        <a:p>
          <a:endParaRPr lang="ru-RU"/>
        </a:p>
      </dgm:t>
    </dgm:pt>
    <dgm:pt modelId="{A4BEED6D-031E-4184-89BB-D3B3031F9956}" type="pres">
      <dgm:prSet presAssocID="{C233C662-0D6C-4986-B7DB-326A5444679A}" presName="dummy3a" presStyleCnt="0"/>
      <dgm:spPr/>
    </dgm:pt>
    <dgm:pt modelId="{469F4918-13BE-42DE-B716-021C932555AB}" type="pres">
      <dgm:prSet presAssocID="{C233C662-0D6C-4986-B7DB-326A5444679A}" presName="dummy3b" presStyleCnt="0"/>
      <dgm:spPr/>
    </dgm:pt>
    <dgm:pt modelId="{4C56893E-0269-481E-9911-C07205D823C3}" type="pres">
      <dgm:prSet presAssocID="{C233C662-0D6C-4986-B7DB-326A5444679A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995756-5BC2-4E42-93DD-46324C33B1C9}" type="pres">
      <dgm:prSet presAssocID="{C233C662-0D6C-4986-B7DB-326A5444679A}" presName="wedge4" presStyleLbl="node1" presStyleIdx="3" presStyleCnt="6"/>
      <dgm:spPr/>
      <dgm:t>
        <a:bodyPr/>
        <a:lstStyle/>
        <a:p>
          <a:endParaRPr lang="ru-RU"/>
        </a:p>
      </dgm:t>
    </dgm:pt>
    <dgm:pt modelId="{1D01F0E8-EB53-4AE6-B3C4-A3766DA1A411}" type="pres">
      <dgm:prSet presAssocID="{C233C662-0D6C-4986-B7DB-326A5444679A}" presName="dummy4a" presStyleCnt="0"/>
      <dgm:spPr/>
    </dgm:pt>
    <dgm:pt modelId="{DD3655F1-194F-4F88-8F5E-7D9C50B41F48}" type="pres">
      <dgm:prSet presAssocID="{C233C662-0D6C-4986-B7DB-326A5444679A}" presName="dummy4b" presStyleCnt="0"/>
      <dgm:spPr/>
    </dgm:pt>
    <dgm:pt modelId="{3FCB4885-0D48-4B0E-8E9E-56EA457A6701}" type="pres">
      <dgm:prSet presAssocID="{C233C662-0D6C-4986-B7DB-326A5444679A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A1C4B4-629D-4A4E-B347-15825B2738F2}" type="pres">
      <dgm:prSet presAssocID="{C233C662-0D6C-4986-B7DB-326A5444679A}" presName="wedge5" presStyleLbl="node1" presStyleIdx="4" presStyleCnt="6"/>
      <dgm:spPr/>
      <dgm:t>
        <a:bodyPr/>
        <a:lstStyle/>
        <a:p>
          <a:endParaRPr lang="ru-RU"/>
        </a:p>
      </dgm:t>
    </dgm:pt>
    <dgm:pt modelId="{8E46C737-EA8F-48A7-8E60-EB7CDCAD1F7C}" type="pres">
      <dgm:prSet presAssocID="{C233C662-0D6C-4986-B7DB-326A5444679A}" presName="dummy5a" presStyleCnt="0"/>
      <dgm:spPr/>
    </dgm:pt>
    <dgm:pt modelId="{BD7837B6-7269-4740-9525-92AD8D4D35E7}" type="pres">
      <dgm:prSet presAssocID="{C233C662-0D6C-4986-B7DB-326A5444679A}" presName="dummy5b" presStyleCnt="0"/>
      <dgm:spPr/>
    </dgm:pt>
    <dgm:pt modelId="{2DFFD963-BD38-4EF9-846F-79C65B5A8B64}" type="pres">
      <dgm:prSet presAssocID="{C233C662-0D6C-4986-B7DB-326A5444679A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FFA785-01F2-49F0-B9F5-6E49637282A2}" type="pres">
      <dgm:prSet presAssocID="{C233C662-0D6C-4986-B7DB-326A5444679A}" presName="wedge6" presStyleLbl="node1" presStyleIdx="5" presStyleCnt="6"/>
      <dgm:spPr/>
      <dgm:t>
        <a:bodyPr/>
        <a:lstStyle/>
        <a:p>
          <a:endParaRPr lang="ru-RU"/>
        </a:p>
      </dgm:t>
    </dgm:pt>
    <dgm:pt modelId="{36CDE9A7-08F0-4EC0-B134-16B5819C0F54}" type="pres">
      <dgm:prSet presAssocID="{C233C662-0D6C-4986-B7DB-326A5444679A}" presName="dummy6a" presStyleCnt="0"/>
      <dgm:spPr/>
    </dgm:pt>
    <dgm:pt modelId="{C2E94107-5178-47B9-88A9-4CA03DDAF03A}" type="pres">
      <dgm:prSet presAssocID="{C233C662-0D6C-4986-B7DB-326A5444679A}" presName="dummy6b" presStyleCnt="0"/>
      <dgm:spPr/>
    </dgm:pt>
    <dgm:pt modelId="{F4264B8F-F6BA-4078-AA36-72D753EF196D}" type="pres">
      <dgm:prSet presAssocID="{C233C662-0D6C-4986-B7DB-326A5444679A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0E198-3DD5-425F-ACB4-7DADAAEBFF02}" type="pres">
      <dgm:prSet presAssocID="{7F6FA69B-3CD1-4728-BC27-CE5A1D45D371}" presName="arrowWedge1" presStyleLbl="fgSibTrans2D1" presStyleIdx="0" presStyleCnt="6"/>
      <dgm:spPr/>
    </dgm:pt>
    <dgm:pt modelId="{97ABDBA5-98B0-4D02-B1A0-9B2A2CEFAF19}" type="pres">
      <dgm:prSet presAssocID="{7B00EF63-CC77-4B74-B78D-3CFE45D9B27F}" presName="arrowWedge2" presStyleLbl="fgSibTrans2D1" presStyleIdx="1" presStyleCnt="6"/>
      <dgm:spPr/>
    </dgm:pt>
    <dgm:pt modelId="{D484FE5D-9F7F-481C-BFCA-10F8A116D67A}" type="pres">
      <dgm:prSet presAssocID="{067F37B3-91B6-4A03-8412-EEEB5B0B381D}" presName="arrowWedge3" presStyleLbl="fgSibTrans2D1" presStyleIdx="2" presStyleCnt="6"/>
      <dgm:spPr/>
    </dgm:pt>
    <dgm:pt modelId="{A8A5EEEE-1FBA-4B50-9D8D-A088800526AE}" type="pres">
      <dgm:prSet presAssocID="{E488FA65-B7D9-4AA3-93CB-74A471DF1B49}" presName="arrowWedge4" presStyleLbl="fgSibTrans2D1" presStyleIdx="3" presStyleCnt="6"/>
      <dgm:spPr/>
    </dgm:pt>
    <dgm:pt modelId="{6C6B41F4-54FE-4C0A-BAEA-EF8470AE10DB}" type="pres">
      <dgm:prSet presAssocID="{2123CB8D-127B-4BBA-B4FC-8AEA2C323225}" presName="arrowWedge5" presStyleLbl="fgSibTrans2D1" presStyleIdx="4" presStyleCnt="6"/>
      <dgm:spPr/>
    </dgm:pt>
    <dgm:pt modelId="{263A702C-D3B4-4A0A-84A6-BAF496C44262}" type="pres">
      <dgm:prSet presAssocID="{73BF8DBD-1893-48A4-B3E9-5D7002CB00FA}" presName="arrowWedge6" presStyleLbl="fgSibTrans2D1" presStyleIdx="5" presStyleCnt="6"/>
      <dgm:spPr/>
    </dgm:pt>
  </dgm:ptLst>
  <dgm:cxnLst>
    <dgm:cxn modelId="{20AF67DD-EDC4-4D69-93C8-F17CA18E01ED}" srcId="{C233C662-0D6C-4986-B7DB-326A5444679A}" destId="{5C113D94-E1C3-4399-8703-71873D0E9BC5}" srcOrd="2" destOrd="0" parTransId="{BEE9555C-45E6-47C1-8CCA-66A30A6C435D}" sibTransId="{067F37B3-91B6-4A03-8412-EEEB5B0B381D}"/>
    <dgm:cxn modelId="{9AFD2E71-65BE-4EC1-8814-2CF0BA7C58C9}" type="presOf" srcId="{2AD42DC9-8FB5-4542-AAA7-FD530E5CFEDF}" destId="{7F995756-5BC2-4E42-93DD-46324C33B1C9}" srcOrd="0" destOrd="0" presId="urn:microsoft.com/office/officeart/2005/8/layout/cycle8"/>
    <dgm:cxn modelId="{BB2D8A96-700D-48AD-87BA-5BE49CF01DB6}" srcId="{C233C662-0D6C-4986-B7DB-326A5444679A}" destId="{163979AE-F10E-4942-B2E4-5AAE49C5ECAB}" srcOrd="5" destOrd="0" parTransId="{56985CB7-4ECD-4FB1-A76F-AFE56A2B4573}" sibTransId="{73BF8DBD-1893-48A4-B3E9-5D7002CB00FA}"/>
    <dgm:cxn modelId="{ED482C9F-6219-4CBE-9F79-7C525AAACE7B}" type="presOf" srcId="{163979AE-F10E-4942-B2E4-5AAE49C5ECAB}" destId="{4FFFA785-01F2-49F0-B9F5-6E49637282A2}" srcOrd="0" destOrd="0" presId="urn:microsoft.com/office/officeart/2005/8/layout/cycle8"/>
    <dgm:cxn modelId="{8C8ACA48-7BFA-488E-9C2F-8D41FC834DB0}" type="presOf" srcId="{A64529D6-9185-47C1-B688-D294E722161B}" destId="{BD2D0052-8106-4306-A479-5BDFDB4464B2}" srcOrd="1" destOrd="0" presId="urn:microsoft.com/office/officeart/2005/8/layout/cycle8"/>
    <dgm:cxn modelId="{B37677B1-E4D3-4170-9D29-40C4F41FB5FC}" srcId="{C233C662-0D6C-4986-B7DB-326A5444679A}" destId="{0FD4DC83-CA26-4698-BFE7-93FF5698F729}" srcOrd="0" destOrd="0" parTransId="{F1FE1399-6B7F-4EDF-A146-BEFC88018D11}" sibTransId="{7F6FA69B-3CD1-4728-BC27-CE5A1D45D371}"/>
    <dgm:cxn modelId="{6FBC2947-2F8E-4048-89F1-CDFBCEA08833}" type="presOf" srcId="{0FD4DC83-CA26-4698-BFE7-93FF5698F729}" destId="{A2EEB65F-EFDC-45E3-9C54-AF936AD603A7}" srcOrd="1" destOrd="0" presId="urn:microsoft.com/office/officeart/2005/8/layout/cycle8"/>
    <dgm:cxn modelId="{4780211B-195B-4C95-ACFF-EBE06F0A176F}" type="presOf" srcId="{C99F67CE-784D-4773-A70B-534A814ACEFE}" destId="{60A1C4B4-629D-4A4E-B347-15825B2738F2}" srcOrd="0" destOrd="0" presId="urn:microsoft.com/office/officeart/2005/8/layout/cycle8"/>
    <dgm:cxn modelId="{456F5288-3254-48F7-909A-3CD4121A97ED}" srcId="{C233C662-0D6C-4986-B7DB-326A5444679A}" destId="{A64529D6-9185-47C1-B688-D294E722161B}" srcOrd="1" destOrd="0" parTransId="{188D4EDE-2CE0-459B-B153-306C2230C11E}" sibTransId="{7B00EF63-CC77-4B74-B78D-3CFE45D9B27F}"/>
    <dgm:cxn modelId="{575E600D-4328-4B9C-AD5D-F7DBB4B15626}" type="presOf" srcId="{0FD4DC83-CA26-4698-BFE7-93FF5698F729}" destId="{1F717E55-4956-422D-93FE-207382CE2DE4}" srcOrd="0" destOrd="0" presId="urn:microsoft.com/office/officeart/2005/8/layout/cycle8"/>
    <dgm:cxn modelId="{8354ACF6-D9B3-44A0-8F14-7EC783640B95}" srcId="{C233C662-0D6C-4986-B7DB-326A5444679A}" destId="{2AD42DC9-8FB5-4542-AAA7-FD530E5CFEDF}" srcOrd="3" destOrd="0" parTransId="{35E22882-895B-4FF6-B418-3E4EF93AC850}" sibTransId="{E488FA65-B7D9-4AA3-93CB-74A471DF1B49}"/>
    <dgm:cxn modelId="{5A7CB0EA-AA51-455D-A4CA-782DEAB109FC}" type="presOf" srcId="{163979AE-F10E-4942-B2E4-5AAE49C5ECAB}" destId="{F4264B8F-F6BA-4078-AA36-72D753EF196D}" srcOrd="1" destOrd="0" presId="urn:microsoft.com/office/officeart/2005/8/layout/cycle8"/>
    <dgm:cxn modelId="{1CDE9594-2578-453E-9382-115D9247F52E}" type="presOf" srcId="{2AD42DC9-8FB5-4542-AAA7-FD530E5CFEDF}" destId="{3FCB4885-0D48-4B0E-8E9E-56EA457A6701}" srcOrd="1" destOrd="0" presId="urn:microsoft.com/office/officeart/2005/8/layout/cycle8"/>
    <dgm:cxn modelId="{D147803A-B12E-4F20-81DD-17AAC7F4C9FA}" type="presOf" srcId="{C233C662-0D6C-4986-B7DB-326A5444679A}" destId="{470726B4-147F-4012-965D-E5BADCFCD2A5}" srcOrd="0" destOrd="0" presId="urn:microsoft.com/office/officeart/2005/8/layout/cycle8"/>
    <dgm:cxn modelId="{CB1E0F6D-0104-41D7-A302-54964A6079FE}" type="presOf" srcId="{5C113D94-E1C3-4399-8703-71873D0E9BC5}" destId="{E443B412-2FC7-42AB-96C9-7784CBF28146}" srcOrd="0" destOrd="0" presId="urn:microsoft.com/office/officeart/2005/8/layout/cycle8"/>
    <dgm:cxn modelId="{46FC5028-DE85-46AB-865C-A8BB5E60B0EE}" type="presOf" srcId="{A64529D6-9185-47C1-B688-D294E722161B}" destId="{A557852E-F5A2-4FE9-A6F5-8500215C17A6}" srcOrd="0" destOrd="0" presId="urn:microsoft.com/office/officeart/2005/8/layout/cycle8"/>
    <dgm:cxn modelId="{80228586-CF95-47E4-AEEB-E9B9382CD2B2}" srcId="{C233C662-0D6C-4986-B7DB-326A5444679A}" destId="{C99F67CE-784D-4773-A70B-534A814ACEFE}" srcOrd="4" destOrd="0" parTransId="{6495B059-9ACC-4A8B-918A-05CB490567B8}" sibTransId="{2123CB8D-127B-4BBA-B4FC-8AEA2C323225}"/>
    <dgm:cxn modelId="{963F1A70-1BE2-4C8E-ADF1-80506B2CE25D}" type="presOf" srcId="{5C113D94-E1C3-4399-8703-71873D0E9BC5}" destId="{4C56893E-0269-481E-9911-C07205D823C3}" srcOrd="1" destOrd="0" presId="urn:microsoft.com/office/officeart/2005/8/layout/cycle8"/>
    <dgm:cxn modelId="{E66B870C-EA21-4115-AE93-62383EA63B44}" type="presOf" srcId="{C99F67CE-784D-4773-A70B-534A814ACEFE}" destId="{2DFFD963-BD38-4EF9-846F-79C65B5A8B64}" srcOrd="1" destOrd="0" presId="urn:microsoft.com/office/officeart/2005/8/layout/cycle8"/>
    <dgm:cxn modelId="{54C9D6B5-8906-463E-9803-DB5C2B29DE75}" type="presParOf" srcId="{470726B4-147F-4012-965D-E5BADCFCD2A5}" destId="{1F717E55-4956-422D-93FE-207382CE2DE4}" srcOrd="0" destOrd="0" presId="urn:microsoft.com/office/officeart/2005/8/layout/cycle8"/>
    <dgm:cxn modelId="{752839C9-A2AF-471B-898D-BA39FDAF7A3A}" type="presParOf" srcId="{470726B4-147F-4012-965D-E5BADCFCD2A5}" destId="{4FBC0D0E-D8AE-4661-BBE7-FA558328EEB0}" srcOrd="1" destOrd="0" presId="urn:microsoft.com/office/officeart/2005/8/layout/cycle8"/>
    <dgm:cxn modelId="{AA913F57-FE2A-450F-9010-BEA64ADD179F}" type="presParOf" srcId="{470726B4-147F-4012-965D-E5BADCFCD2A5}" destId="{9263ABD3-9711-4CD0-9295-E1C063C5C438}" srcOrd="2" destOrd="0" presId="urn:microsoft.com/office/officeart/2005/8/layout/cycle8"/>
    <dgm:cxn modelId="{67740102-E426-4910-BC16-6B42253CF6E2}" type="presParOf" srcId="{470726B4-147F-4012-965D-E5BADCFCD2A5}" destId="{A2EEB65F-EFDC-45E3-9C54-AF936AD603A7}" srcOrd="3" destOrd="0" presId="urn:microsoft.com/office/officeart/2005/8/layout/cycle8"/>
    <dgm:cxn modelId="{85705812-44EF-4710-BC23-A15FF9420F7F}" type="presParOf" srcId="{470726B4-147F-4012-965D-E5BADCFCD2A5}" destId="{A557852E-F5A2-4FE9-A6F5-8500215C17A6}" srcOrd="4" destOrd="0" presId="urn:microsoft.com/office/officeart/2005/8/layout/cycle8"/>
    <dgm:cxn modelId="{D311640C-B85E-482D-B212-396446EEDC77}" type="presParOf" srcId="{470726B4-147F-4012-965D-E5BADCFCD2A5}" destId="{BB6348D5-824D-422D-8B51-406939545841}" srcOrd="5" destOrd="0" presId="urn:microsoft.com/office/officeart/2005/8/layout/cycle8"/>
    <dgm:cxn modelId="{A6C2CEB3-EC34-474B-B32D-2C5B1C7517A4}" type="presParOf" srcId="{470726B4-147F-4012-965D-E5BADCFCD2A5}" destId="{BA3E8F64-166D-49DF-9F98-08780F512834}" srcOrd="6" destOrd="0" presId="urn:microsoft.com/office/officeart/2005/8/layout/cycle8"/>
    <dgm:cxn modelId="{CDA94BB2-8183-4900-91D6-C26379CA82AB}" type="presParOf" srcId="{470726B4-147F-4012-965D-E5BADCFCD2A5}" destId="{BD2D0052-8106-4306-A479-5BDFDB4464B2}" srcOrd="7" destOrd="0" presId="urn:microsoft.com/office/officeart/2005/8/layout/cycle8"/>
    <dgm:cxn modelId="{2EB7502E-3F5F-4033-B568-E6E1BD763EEA}" type="presParOf" srcId="{470726B4-147F-4012-965D-E5BADCFCD2A5}" destId="{E443B412-2FC7-42AB-96C9-7784CBF28146}" srcOrd="8" destOrd="0" presId="urn:microsoft.com/office/officeart/2005/8/layout/cycle8"/>
    <dgm:cxn modelId="{27BE51C1-82B3-4B5A-80DC-62AA226BB54D}" type="presParOf" srcId="{470726B4-147F-4012-965D-E5BADCFCD2A5}" destId="{A4BEED6D-031E-4184-89BB-D3B3031F9956}" srcOrd="9" destOrd="0" presId="urn:microsoft.com/office/officeart/2005/8/layout/cycle8"/>
    <dgm:cxn modelId="{E4975D41-C94E-4C7C-BF6E-29F82F5A954D}" type="presParOf" srcId="{470726B4-147F-4012-965D-E5BADCFCD2A5}" destId="{469F4918-13BE-42DE-B716-021C932555AB}" srcOrd="10" destOrd="0" presId="urn:microsoft.com/office/officeart/2005/8/layout/cycle8"/>
    <dgm:cxn modelId="{35C3A8DB-B44D-46CC-BA0C-FF1B710D03C5}" type="presParOf" srcId="{470726B4-147F-4012-965D-E5BADCFCD2A5}" destId="{4C56893E-0269-481E-9911-C07205D823C3}" srcOrd="11" destOrd="0" presId="urn:microsoft.com/office/officeart/2005/8/layout/cycle8"/>
    <dgm:cxn modelId="{A962BF07-6B93-4D26-8627-4C461BEDD0FD}" type="presParOf" srcId="{470726B4-147F-4012-965D-E5BADCFCD2A5}" destId="{7F995756-5BC2-4E42-93DD-46324C33B1C9}" srcOrd="12" destOrd="0" presId="urn:microsoft.com/office/officeart/2005/8/layout/cycle8"/>
    <dgm:cxn modelId="{A91073DB-D68D-4AE3-B329-F3FC368BB632}" type="presParOf" srcId="{470726B4-147F-4012-965D-E5BADCFCD2A5}" destId="{1D01F0E8-EB53-4AE6-B3C4-A3766DA1A411}" srcOrd="13" destOrd="0" presId="urn:microsoft.com/office/officeart/2005/8/layout/cycle8"/>
    <dgm:cxn modelId="{964B38D9-5C86-49EA-A0F5-0B3CED0B2965}" type="presParOf" srcId="{470726B4-147F-4012-965D-E5BADCFCD2A5}" destId="{DD3655F1-194F-4F88-8F5E-7D9C50B41F48}" srcOrd="14" destOrd="0" presId="urn:microsoft.com/office/officeart/2005/8/layout/cycle8"/>
    <dgm:cxn modelId="{B98C0926-EEBA-45BD-A776-55070809D600}" type="presParOf" srcId="{470726B4-147F-4012-965D-E5BADCFCD2A5}" destId="{3FCB4885-0D48-4B0E-8E9E-56EA457A6701}" srcOrd="15" destOrd="0" presId="urn:microsoft.com/office/officeart/2005/8/layout/cycle8"/>
    <dgm:cxn modelId="{C8E4FEA6-6791-4D17-9104-DFA21B7A56BC}" type="presParOf" srcId="{470726B4-147F-4012-965D-E5BADCFCD2A5}" destId="{60A1C4B4-629D-4A4E-B347-15825B2738F2}" srcOrd="16" destOrd="0" presId="urn:microsoft.com/office/officeart/2005/8/layout/cycle8"/>
    <dgm:cxn modelId="{962EDAF0-1E6C-4666-AEC0-13F06FA7D587}" type="presParOf" srcId="{470726B4-147F-4012-965D-E5BADCFCD2A5}" destId="{8E46C737-EA8F-48A7-8E60-EB7CDCAD1F7C}" srcOrd="17" destOrd="0" presId="urn:microsoft.com/office/officeart/2005/8/layout/cycle8"/>
    <dgm:cxn modelId="{03C4E83B-A54C-4206-8536-7C7CE6F13B43}" type="presParOf" srcId="{470726B4-147F-4012-965D-E5BADCFCD2A5}" destId="{BD7837B6-7269-4740-9525-92AD8D4D35E7}" srcOrd="18" destOrd="0" presId="urn:microsoft.com/office/officeart/2005/8/layout/cycle8"/>
    <dgm:cxn modelId="{3E9997B0-3B24-49A7-9CB0-352DF3EE960A}" type="presParOf" srcId="{470726B4-147F-4012-965D-E5BADCFCD2A5}" destId="{2DFFD963-BD38-4EF9-846F-79C65B5A8B64}" srcOrd="19" destOrd="0" presId="urn:microsoft.com/office/officeart/2005/8/layout/cycle8"/>
    <dgm:cxn modelId="{68592399-9600-460B-A8CA-FB9538A2EC84}" type="presParOf" srcId="{470726B4-147F-4012-965D-E5BADCFCD2A5}" destId="{4FFFA785-01F2-49F0-B9F5-6E49637282A2}" srcOrd="20" destOrd="0" presId="urn:microsoft.com/office/officeart/2005/8/layout/cycle8"/>
    <dgm:cxn modelId="{E95ADF15-994D-47AA-98B5-BE916F497FFE}" type="presParOf" srcId="{470726B4-147F-4012-965D-E5BADCFCD2A5}" destId="{36CDE9A7-08F0-4EC0-B134-16B5819C0F54}" srcOrd="21" destOrd="0" presId="urn:microsoft.com/office/officeart/2005/8/layout/cycle8"/>
    <dgm:cxn modelId="{5F2C4DAA-1C47-452F-893A-574457AB7BB3}" type="presParOf" srcId="{470726B4-147F-4012-965D-E5BADCFCD2A5}" destId="{C2E94107-5178-47B9-88A9-4CA03DDAF03A}" srcOrd="22" destOrd="0" presId="urn:microsoft.com/office/officeart/2005/8/layout/cycle8"/>
    <dgm:cxn modelId="{D9D089ED-2DCC-4487-B3DB-3FDF20583E09}" type="presParOf" srcId="{470726B4-147F-4012-965D-E5BADCFCD2A5}" destId="{F4264B8F-F6BA-4078-AA36-72D753EF196D}" srcOrd="23" destOrd="0" presId="urn:microsoft.com/office/officeart/2005/8/layout/cycle8"/>
    <dgm:cxn modelId="{E0BC54C6-0C87-4D29-898A-4E8AB7908A7B}" type="presParOf" srcId="{470726B4-147F-4012-965D-E5BADCFCD2A5}" destId="{A130E198-3DD5-425F-ACB4-7DADAAEBFF02}" srcOrd="24" destOrd="0" presId="urn:microsoft.com/office/officeart/2005/8/layout/cycle8"/>
    <dgm:cxn modelId="{F8602293-2F9B-49E7-938C-5089959176C0}" type="presParOf" srcId="{470726B4-147F-4012-965D-E5BADCFCD2A5}" destId="{97ABDBA5-98B0-4D02-B1A0-9B2A2CEFAF19}" srcOrd="25" destOrd="0" presId="urn:microsoft.com/office/officeart/2005/8/layout/cycle8"/>
    <dgm:cxn modelId="{49215EC2-E739-4316-BB50-A18DF8761245}" type="presParOf" srcId="{470726B4-147F-4012-965D-E5BADCFCD2A5}" destId="{D484FE5D-9F7F-481C-BFCA-10F8A116D67A}" srcOrd="26" destOrd="0" presId="urn:microsoft.com/office/officeart/2005/8/layout/cycle8"/>
    <dgm:cxn modelId="{0D29D069-7841-4683-AB68-010E4AF7048E}" type="presParOf" srcId="{470726B4-147F-4012-965D-E5BADCFCD2A5}" destId="{A8A5EEEE-1FBA-4B50-9D8D-A088800526AE}" srcOrd="27" destOrd="0" presId="urn:microsoft.com/office/officeart/2005/8/layout/cycle8"/>
    <dgm:cxn modelId="{7ACBEB1E-AAE3-43B0-9498-B853AD92BA6E}" type="presParOf" srcId="{470726B4-147F-4012-965D-E5BADCFCD2A5}" destId="{6C6B41F4-54FE-4C0A-BAEA-EF8470AE10DB}" srcOrd="28" destOrd="0" presId="urn:microsoft.com/office/officeart/2005/8/layout/cycle8"/>
    <dgm:cxn modelId="{1168D2CE-2F25-4A76-8560-2128CD3DD4D9}" type="presParOf" srcId="{470726B4-147F-4012-965D-E5BADCFCD2A5}" destId="{263A702C-D3B4-4A0A-84A6-BAF496C44262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254A993-AA40-4941-B625-6F2167804FC8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5E7A291-30B5-4DBD-825E-A417B5D9B43C}">
      <dgm:prSet custT="1"/>
      <dgm:spPr/>
      <dgm:t>
        <a:bodyPr/>
        <a:lstStyle/>
        <a:p>
          <a:r>
            <a:rPr lang="ru-RU" sz="2200" dirty="0"/>
            <a:t>определение особенностей усвоения ребенком предметных знаний, умений и навыков</a:t>
          </a:r>
          <a:endParaRPr lang="en-US" sz="2200" dirty="0"/>
        </a:p>
      </dgm:t>
    </dgm:pt>
    <dgm:pt modelId="{A7C33005-7CC6-476D-AC9F-DDDCE60DCDE1}" type="parTrans" cxnId="{8638D414-FF18-44F6-BC47-6413E06096C9}">
      <dgm:prSet/>
      <dgm:spPr/>
      <dgm:t>
        <a:bodyPr/>
        <a:lstStyle/>
        <a:p>
          <a:endParaRPr lang="en-US" sz="2200"/>
        </a:p>
      </dgm:t>
    </dgm:pt>
    <dgm:pt modelId="{971A2A57-EAC5-4834-B598-16EEE84BABC6}" type="sibTrans" cxnId="{8638D414-FF18-44F6-BC47-6413E06096C9}">
      <dgm:prSet/>
      <dgm:spPr/>
      <dgm:t>
        <a:bodyPr/>
        <a:lstStyle/>
        <a:p>
          <a:endParaRPr lang="en-US" sz="2200"/>
        </a:p>
      </dgm:t>
    </dgm:pt>
    <dgm:pt modelId="{476DBE90-A16B-4C34-BBEF-5C0D0B77067E}">
      <dgm:prSet custT="1"/>
      <dgm:spPr/>
      <dgm:t>
        <a:bodyPr/>
        <a:lstStyle/>
        <a:p>
          <a:r>
            <a:rPr lang="ru-RU" sz="2200" dirty="0"/>
            <a:t>выявление характера трудностей  и установление их причины</a:t>
          </a:r>
          <a:endParaRPr lang="en-US" sz="2200" dirty="0"/>
        </a:p>
      </dgm:t>
    </dgm:pt>
    <dgm:pt modelId="{9EFA3ADF-6A42-4C6F-BD2C-0BE43ADBAEAD}" type="parTrans" cxnId="{B7206E9D-C734-4E5D-82F9-F0E75C069520}">
      <dgm:prSet/>
      <dgm:spPr/>
      <dgm:t>
        <a:bodyPr/>
        <a:lstStyle/>
        <a:p>
          <a:endParaRPr lang="en-US" sz="2200"/>
        </a:p>
      </dgm:t>
    </dgm:pt>
    <dgm:pt modelId="{2FC0048C-00D5-429C-8EFB-E7A488745591}" type="sibTrans" cxnId="{B7206E9D-C734-4E5D-82F9-F0E75C069520}">
      <dgm:prSet/>
      <dgm:spPr/>
      <dgm:t>
        <a:bodyPr/>
        <a:lstStyle/>
        <a:p>
          <a:endParaRPr lang="en-US" sz="2200"/>
        </a:p>
      </dgm:t>
    </dgm:pt>
    <dgm:pt modelId="{390B59A5-A7CD-46AD-A7AC-CE33A011031A}">
      <dgm:prSet custT="1"/>
      <dgm:spPr/>
      <dgm:t>
        <a:bodyPr/>
        <a:lstStyle/>
        <a:p>
          <a:r>
            <a:rPr lang="ru-RU" sz="2200" dirty="0"/>
            <a:t>установление уровня овладения учебной деятельностью</a:t>
          </a:r>
          <a:endParaRPr lang="en-US" sz="2200" dirty="0"/>
        </a:p>
      </dgm:t>
    </dgm:pt>
    <dgm:pt modelId="{AD16A956-ED37-4DE9-AE7B-7CABB7ED6EE6}" type="parTrans" cxnId="{961AC06C-E93C-4237-BF6C-8591583CEB93}">
      <dgm:prSet/>
      <dgm:spPr/>
      <dgm:t>
        <a:bodyPr/>
        <a:lstStyle/>
        <a:p>
          <a:endParaRPr lang="en-US" sz="2200"/>
        </a:p>
      </dgm:t>
    </dgm:pt>
    <dgm:pt modelId="{F58FA5DB-CD1A-4DE5-90AE-3C854037FFE5}" type="sibTrans" cxnId="{961AC06C-E93C-4237-BF6C-8591583CEB93}">
      <dgm:prSet/>
      <dgm:spPr/>
      <dgm:t>
        <a:bodyPr/>
        <a:lstStyle/>
        <a:p>
          <a:endParaRPr lang="en-US" sz="2200"/>
        </a:p>
      </dgm:t>
    </dgm:pt>
    <dgm:pt modelId="{1D7CF243-835F-4B20-A609-B8092724C7AE}">
      <dgm:prSet custT="1"/>
      <dgm:spPr/>
      <dgm:t>
        <a:bodyPr/>
        <a:lstStyle/>
        <a:p>
          <a:r>
            <a:rPr lang="ru-RU" sz="2200" dirty="0"/>
            <a:t>владение максимальным объемом знаний об особенностях ребенка, для формирования индивидуальной программы сопровождения</a:t>
          </a:r>
          <a:endParaRPr lang="en-US" sz="2200" dirty="0"/>
        </a:p>
      </dgm:t>
    </dgm:pt>
    <dgm:pt modelId="{61CE01A1-5CE9-4EC2-850A-F31354AE6751}" type="parTrans" cxnId="{EB9140F3-8627-45B8-8E1C-5C86C8A0D289}">
      <dgm:prSet/>
      <dgm:spPr/>
      <dgm:t>
        <a:bodyPr/>
        <a:lstStyle/>
        <a:p>
          <a:endParaRPr lang="en-US" sz="2200"/>
        </a:p>
      </dgm:t>
    </dgm:pt>
    <dgm:pt modelId="{35C1E683-0A35-4800-BE64-0652171D7F0E}" type="sibTrans" cxnId="{EB9140F3-8627-45B8-8E1C-5C86C8A0D289}">
      <dgm:prSet/>
      <dgm:spPr/>
      <dgm:t>
        <a:bodyPr/>
        <a:lstStyle/>
        <a:p>
          <a:endParaRPr lang="en-US" sz="2200"/>
        </a:p>
      </dgm:t>
    </dgm:pt>
    <dgm:pt modelId="{2EFE6EF0-AA7E-4213-899F-DDE2AA92C449}">
      <dgm:prSet custT="1"/>
      <dgm:spPr/>
      <dgm:t>
        <a:bodyPr/>
        <a:lstStyle/>
        <a:p>
          <a:r>
            <a:rPr lang="ru-RU" sz="2200" dirty="0" smtClean="0"/>
            <a:t>возможность </a:t>
          </a:r>
          <a:r>
            <a:rPr lang="ru-RU" sz="2200" dirty="0"/>
            <a:t>следить за динамикой</a:t>
          </a:r>
          <a:endParaRPr lang="en-US" sz="2200" dirty="0"/>
        </a:p>
      </dgm:t>
    </dgm:pt>
    <dgm:pt modelId="{AE5FB916-71F1-4480-B8D3-1B2154E9B0AA}" type="parTrans" cxnId="{1BECD4F5-CF7D-4E89-8CFE-31D36268A3F8}">
      <dgm:prSet/>
      <dgm:spPr/>
      <dgm:t>
        <a:bodyPr/>
        <a:lstStyle/>
        <a:p>
          <a:endParaRPr lang="en-US" sz="2200"/>
        </a:p>
      </dgm:t>
    </dgm:pt>
    <dgm:pt modelId="{8083CB5F-B9B9-4104-A0C9-F66C5D43D6B5}" type="sibTrans" cxnId="{1BECD4F5-CF7D-4E89-8CFE-31D36268A3F8}">
      <dgm:prSet/>
      <dgm:spPr/>
      <dgm:t>
        <a:bodyPr/>
        <a:lstStyle/>
        <a:p>
          <a:endParaRPr lang="en-US" sz="2200"/>
        </a:p>
      </dgm:t>
    </dgm:pt>
    <dgm:pt modelId="{CBBB5EF9-63C3-407A-BBC0-57A3F6A58F79}" type="pres">
      <dgm:prSet presAssocID="{A254A993-AA40-4941-B625-6F2167804FC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5B6DF7B-D187-4A5F-8E5E-44D873379E6E}" type="pres">
      <dgm:prSet presAssocID="{65E7A291-30B5-4DBD-825E-A417B5D9B43C}" presName="thickLine" presStyleLbl="alignNode1" presStyleIdx="0" presStyleCnt="5"/>
      <dgm:spPr/>
    </dgm:pt>
    <dgm:pt modelId="{990C4DED-4892-4C71-A111-F529EA265A3E}" type="pres">
      <dgm:prSet presAssocID="{65E7A291-30B5-4DBD-825E-A417B5D9B43C}" presName="horz1" presStyleCnt="0"/>
      <dgm:spPr/>
    </dgm:pt>
    <dgm:pt modelId="{CD331750-1BC1-4456-9861-DE74054DEF0C}" type="pres">
      <dgm:prSet presAssocID="{65E7A291-30B5-4DBD-825E-A417B5D9B43C}" presName="tx1" presStyleLbl="revTx" presStyleIdx="0" presStyleCnt="5"/>
      <dgm:spPr/>
      <dgm:t>
        <a:bodyPr/>
        <a:lstStyle/>
        <a:p>
          <a:endParaRPr lang="ru-RU"/>
        </a:p>
      </dgm:t>
    </dgm:pt>
    <dgm:pt modelId="{FAD14632-AFA9-4A61-8BC9-FA610711AD10}" type="pres">
      <dgm:prSet presAssocID="{65E7A291-30B5-4DBD-825E-A417B5D9B43C}" presName="vert1" presStyleCnt="0"/>
      <dgm:spPr/>
    </dgm:pt>
    <dgm:pt modelId="{F2131D5A-1974-4670-95E7-63F5D5BA414E}" type="pres">
      <dgm:prSet presAssocID="{476DBE90-A16B-4C34-BBEF-5C0D0B77067E}" presName="thickLine" presStyleLbl="alignNode1" presStyleIdx="1" presStyleCnt="5"/>
      <dgm:spPr/>
    </dgm:pt>
    <dgm:pt modelId="{61F2FB8A-F09C-4A63-8CDB-FC61426A570F}" type="pres">
      <dgm:prSet presAssocID="{476DBE90-A16B-4C34-BBEF-5C0D0B77067E}" presName="horz1" presStyleCnt="0"/>
      <dgm:spPr/>
    </dgm:pt>
    <dgm:pt modelId="{4BED93CF-ED96-4D29-83FD-39431D393A0A}" type="pres">
      <dgm:prSet presAssocID="{476DBE90-A16B-4C34-BBEF-5C0D0B77067E}" presName="tx1" presStyleLbl="revTx" presStyleIdx="1" presStyleCnt="5"/>
      <dgm:spPr/>
      <dgm:t>
        <a:bodyPr/>
        <a:lstStyle/>
        <a:p>
          <a:endParaRPr lang="ru-RU"/>
        </a:p>
      </dgm:t>
    </dgm:pt>
    <dgm:pt modelId="{6A00CD58-6A4C-48E4-A723-07A0C5C35731}" type="pres">
      <dgm:prSet presAssocID="{476DBE90-A16B-4C34-BBEF-5C0D0B77067E}" presName="vert1" presStyleCnt="0"/>
      <dgm:spPr/>
    </dgm:pt>
    <dgm:pt modelId="{706233C5-6CAF-4DD8-9988-7448B3333686}" type="pres">
      <dgm:prSet presAssocID="{390B59A5-A7CD-46AD-A7AC-CE33A011031A}" presName="thickLine" presStyleLbl="alignNode1" presStyleIdx="2" presStyleCnt="5"/>
      <dgm:spPr/>
    </dgm:pt>
    <dgm:pt modelId="{0C4C064B-8EF2-4CAB-BA4C-6675B3A5F589}" type="pres">
      <dgm:prSet presAssocID="{390B59A5-A7CD-46AD-A7AC-CE33A011031A}" presName="horz1" presStyleCnt="0"/>
      <dgm:spPr/>
    </dgm:pt>
    <dgm:pt modelId="{3037A0B7-30C0-4EB2-B14F-7EC38391B8B9}" type="pres">
      <dgm:prSet presAssocID="{390B59A5-A7CD-46AD-A7AC-CE33A011031A}" presName="tx1" presStyleLbl="revTx" presStyleIdx="2" presStyleCnt="5"/>
      <dgm:spPr/>
      <dgm:t>
        <a:bodyPr/>
        <a:lstStyle/>
        <a:p>
          <a:endParaRPr lang="ru-RU"/>
        </a:p>
      </dgm:t>
    </dgm:pt>
    <dgm:pt modelId="{B57392C3-A7E4-49C4-8D12-A77CA1D0C611}" type="pres">
      <dgm:prSet presAssocID="{390B59A5-A7CD-46AD-A7AC-CE33A011031A}" presName="vert1" presStyleCnt="0"/>
      <dgm:spPr/>
    </dgm:pt>
    <dgm:pt modelId="{F94BA7C8-9371-4A09-AB7D-4B4396343420}" type="pres">
      <dgm:prSet presAssocID="{1D7CF243-835F-4B20-A609-B8092724C7AE}" presName="thickLine" presStyleLbl="alignNode1" presStyleIdx="3" presStyleCnt="5"/>
      <dgm:spPr/>
    </dgm:pt>
    <dgm:pt modelId="{E1DB1122-7572-4CB5-86AE-A4A20247E5F5}" type="pres">
      <dgm:prSet presAssocID="{1D7CF243-835F-4B20-A609-B8092724C7AE}" presName="horz1" presStyleCnt="0"/>
      <dgm:spPr/>
    </dgm:pt>
    <dgm:pt modelId="{85D59B61-A628-41F5-9C20-FAD8FDCB5AD7}" type="pres">
      <dgm:prSet presAssocID="{1D7CF243-835F-4B20-A609-B8092724C7AE}" presName="tx1" presStyleLbl="revTx" presStyleIdx="3" presStyleCnt="5"/>
      <dgm:spPr/>
      <dgm:t>
        <a:bodyPr/>
        <a:lstStyle/>
        <a:p>
          <a:endParaRPr lang="ru-RU"/>
        </a:p>
      </dgm:t>
    </dgm:pt>
    <dgm:pt modelId="{B067702E-1734-49C1-BD93-3718343E6DA8}" type="pres">
      <dgm:prSet presAssocID="{1D7CF243-835F-4B20-A609-B8092724C7AE}" presName="vert1" presStyleCnt="0"/>
      <dgm:spPr/>
    </dgm:pt>
    <dgm:pt modelId="{EEAF2D6D-BF0D-410B-8CF8-6350C62E8933}" type="pres">
      <dgm:prSet presAssocID="{2EFE6EF0-AA7E-4213-899F-DDE2AA92C449}" presName="thickLine" presStyleLbl="alignNode1" presStyleIdx="4" presStyleCnt="5"/>
      <dgm:spPr/>
    </dgm:pt>
    <dgm:pt modelId="{AE1722E0-1CA5-422D-BFE4-C62312BDE956}" type="pres">
      <dgm:prSet presAssocID="{2EFE6EF0-AA7E-4213-899F-DDE2AA92C449}" presName="horz1" presStyleCnt="0"/>
      <dgm:spPr/>
    </dgm:pt>
    <dgm:pt modelId="{7B7091C0-95D6-475C-A582-00AF9ABD05FA}" type="pres">
      <dgm:prSet presAssocID="{2EFE6EF0-AA7E-4213-899F-DDE2AA92C449}" presName="tx1" presStyleLbl="revTx" presStyleIdx="4" presStyleCnt="5"/>
      <dgm:spPr/>
      <dgm:t>
        <a:bodyPr/>
        <a:lstStyle/>
        <a:p>
          <a:endParaRPr lang="ru-RU"/>
        </a:p>
      </dgm:t>
    </dgm:pt>
    <dgm:pt modelId="{FFC497C9-C3AD-4386-B306-42F0F03C3607}" type="pres">
      <dgm:prSet presAssocID="{2EFE6EF0-AA7E-4213-899F-DDE2AA92C449}" presName="vert1" presStyleCnt="0"/>
      <dgm:spPr/>
    </dgm:pt>
  </dgm:ptLst>
  <dgm:cxnLst>
    <dgm:cxn modelId="{8638D414-FF18-44F6-BC47-6413E06096C9}" srcId="{A254A993-AA40-4941-B625-6F2167804FC8}" destId="{65E7A291-30B5-4DBD-825E-A417B5D9B43C}" srcOrd="0" destOrd="0" parTransId="{A7C33005-7CC6-476D-AC9F-DDDCE60DCDE1}" sibTransId="{971A2A57-EAC5-4834-B598-16EEE84BABC6}"/>
    <dgm:cxn modelId="{B7206E9D-C734-4E5D-82F9-F0E75C069520}" srcId="{A254A993-AA40-4941-B625-6F2167804FC8}" destId="{476DBE90-A16B-4C34-BBEF-5C0D0B77067E}" srcOrd="1" destOrd="0" parTransId="{9EFA3ADF-6A42-4C6F-BD2C-0BE43ADBAEAD}" sibTransId="{2FC0048C-00D5-429C-8EFB-E7A488745591}"/>
    <dgm:cxn modelId="{E2E40759-B411-47DB-B315-A56AFBBD5ED0}" type="presOf" srcId="{390B59A5-A7CD-46AD-A7AC-CE33A011031A}" destId="{3037A0B7-30C0-4EB2-B14F-7EC38391B8B9}" srcOrd="0" destOrd="0" presId="urn:microsoft.com/office/officeart/2008/layout/LinedList"/>
    <dgm:cxn modelId="{9E258F8B-AFDD-4F1B-9C6E-AC295017A123}" type="presOf" srcId="{A254A993-AA40-4941-B625-6F2167804FC8}" destId="{CBBB5EF9-63C3-407A-BBC0-57A3F6A58F79}" srcOrd="0" destOrd="0" presId="urn:microsoft.com/office/officeart/2008/layout/LinedList"/>
    <dgm:cxn modelId="{BAF00836-6A9E-4F5C-A524-B1BB75285E52}" type="presOf" srcId="{65E7A291-30B5-4DBD-825E-A417B5D9B43C}" destId="{CD331750-1BC1-4456-9861-DE74054DEF0C}" srcOrd="0" destOrd="0" presId="urn:microsoft.com/office/officeart/2008/layout/LinedList"/>
    <dgm:cxn modelId="{961AC06C-E93C-4237-BF6C-8591583CEB93}" srcId="{A254A993-AA40-4941-B625-6F2167804FC8}" destId="{390B59A5-A7CD-46AD-A7AC-CE33A011031A}" srcOrd="2" destOrd="0" parTransId="{AD16A956-ED37-4DE9-AE7B-7CABB7ED6EE6}" sibTransId="{F58FA5DB-CD1A-4DE5-90AE-3C854037FFE5}"/>
    <dgm:cxn modelId="{36D540AD-A697-45A4-BD6F-A4066AAABD37}" type="presOf" srcId="{476DBE90-A16B-4C34-BBEF-5C0D0B77067E}" destId="{4BED93CF-ED96-4D29-83FD-39431D393A0A}" srcOrd="0" destOrd="0" presId="urn:microsoft.com/office/officeart/2008/layout/LinedList"/>
    <dgm:cxn modelId="{113A1A0C-DFDB-4B19-9BD6-8E5E95DC62D3}" type="presOf" srcId="{1D7CF243-835F-4B20-A609-B8092724C7AE}" destId="{85D59B61-A628-41F5-9C20-FAD8FDCB5AD7}" srcOrd="0" destOrd="0" presId="urn:microsoft.com/office/officeart/2008/layout/LinedList"/>
    <dgm:cxn modelId="{86622BCE-3AC7-4E8D-A4C9-FB043C3E290B}" type="presOf" srcId="{2EFE6EF0-AA7E-4213-899F-DDE2AA92C449}" destId="{7B7091C0-95D6-475C-A582-00AF9ABD05FA}" srcOrd="0" destOrd="0" presId="urn:microsoft.com/office/officeart/2008/layout/LinedList"/>
    <dgm:cxn modelId="{1BECD4F5-CF7D-4E89-8CFE-31D36268A3F8}" srcId="{A254A993-AA40-4941-B625-6F2167804FC8}" destId="{2EFE6EF0-AA7E-4213-899F-DDE2AA92C449}" srcOrd="4" destOrd="0" parTransId="{AE5FB916-71F1-4480-B8D3-1B2154E9B0AA}" sibTransId="{8083CB5F-B9B9-4104-A0C9-F66C5D43D6B5}"/>
    <dgm:cxn modelId="{EB9140F3-8627-45B8-8E1C-5C86C8A0D289}" srcId="{A254A993-AA40-4941-B625-6F2167804FC8}" destId="{1D7CF243-835F-4B20-A609-B8092724C7AE}" srcOrd="3" destOrd="0" parTransId="{61CE01A1-5CE9-4EC2-850A-F31354AE6751}" sibTransId="{35C1E683-0A35-4800-BE64-0652171D7F0E}"/>
    <dgm:cxn modelId="{BC6C51EC-1F1D-40AA-AF98-B557F0B3CB77}" type="presParOf" srcId="{CBBB5EF9-63C3-407A-BBC0-57A3F6A58F79}" destId="{25B6DF7B-D187-4A5F-8E5E-44D873379E6E}" srcOrd="0" destOrd="0" presId="urn:microsoft.com/office/officeart/2008/layout/LinedList"/>
    <dgm:cxn modelId="{940B6E06-FC2A-4F14-9667-79912579581E}" type="presParOf" srcId="{CBBB5EF9-63C3-407A-BBC0-57A3F6A58F79}" destId="{990C4DED-4892-4C71-A111-F529EA265A3E}" srcOrd="1" destOrd="0" presId="urn:microsoft.com/office/officeart/2008/layout/LinedList"/>
    <dgm:cxn modelId="{A8865B56-1E2F-468F-BCB6-02F6577484E2}" type="presParOf" srcId="{990C4DED-4892-4C71-A111-F529EA265A3E}" destId="{CD331750-1BC1-4456-9861-DE74054DEF0C}" srcOrd="0" destOrd="0" presId="urn:microsoft.com/office/officeart/2008/layout/LinedList"/>
    <dgm:cxn modelId="{454BEE7A-405C-48DC-A64F-B82111416744}" type="presParOf" srcId="{990C4DED-4892-4C71-A111-F529EA265A3E}" destId="{FAD14632-AFA9-4A61-8BC9-FA610711AD10}" srcOrd="1" destOrd="0" presId="urn:microsoft.com/office/officeart/2008/layout/LinedList"/>
    <dgm:cxn modelId="{D3EA29F8-21E1-4A57-A954-EAC49FD022A8}" type="presParOf" srcId="{CBBB5EF9-63C3-407A-BBC0-57A3F6A58F79}" destId="{F2131D5A-1974-4670-95E7-63F5D5BA414E}" srcOrd="2" destOrd="0" presId="urn:microsoft.com/office/officeart/2008/layout/LinedList"/>
    <dgm:cxn modelId="{3AAE955A-1D2C-4B7C-9BB8-A5E52568D621}" type="presParOf" srcId="{CBBB5EF9-63C3-407A-BBC0-57A3F6A58F79}" destId="{61F2FB8A-F09C-4A63-8CDB-FC61426A570F}" srcOrd="3" destOrd="0" presId="urn:microsoft.com/office/officeart/2008/layout/LinedList"/>
    <dgm:cxn modelId="{EEB42AE2-DD56-4658-9F6A-5562A7478D61}" type="presParOf" srcId="{61F2FB8A-F09C-4A63-8CDB-FC61426A570F}" destId="{4BED93CF-ED96-4D29-83FD-39431D393A0A}" srcOrd="0" destOrd="0" presId="urn:microsoft.com/office/officeart/2008/layout/LinedList"/>
    <dgm:cxn modelId="{8AE92E13-67F2-4F8E-90B3-02E71A038817}" type="presParOf" srcId="{61F2FB8A-F09C-4A63-8CDB-FC61426A570F}" destId="{6A00CD58-6A4C-48E4-A723-07A0C5C35731}" srcOrd="1" destOrd="0" presId="urn:microsoft.com/office/officeart/2008/layout/LinedList"/>
    <dgm:cxn modelId="{5F538667-854A-43E2-BF8B-CB7A35C4C740}" type="presParOf" srcId="{CBBB5EF9-63C3-407A-BBC0-57A3F6A58F79}" destId="{706233C5-6CAF-4DD8-9988-7448B3333686}" srcOrd="4" destOrd="0" presId="urn:microsoft.com/office/officeart/2008/layout/LinedList"/>
    <dgm:cxn modelId="{BDDD304B-8BD7-4B7C-A630-1D752A288E4D}" type="presParOf" srcId="{CBBB5EF9-63C3-407A-BBC0-57A3F6A58F79}" destId="{0C4C064B-8EF2-4CAB-BA4C-6675B3A5F589}" srcOrd="5" destOrd="0" presId="urn:microsoft.com/office/officeart/2008/layout/LinedList"/>
    <dgm:cxn modelId="{2E37AC86-3548-4683-B8E4-01603615E398}" type="presParOf" srcId="{0C4C064B-8EF2-4CAB-BA4C-6675B3A5F589}" destId="{3037A0B7-30C0-4EB2-B14F-7EC38391B8B9}" srcOrd="0" destOrd="0" presId="urn:microsoft.com/office/officeart/2008/layout/LinedList"/>
    <dgm:cxn modelId="{D0421484-5177-45E0-A596-98014726672B}" type="presParOf" srcId="{0C4C064B-8EF2-4CAB-BA4C-6675B3A5F589}" destId="{B57392C3-A7E4-49C4-8D12-A77CA1D0C611}" srcOrd="1" destOrd="0" presId="urn:microsoft.com/office/officeart/2008/layout/LinedList"/>
    <dgm:cxn modelId="{AC60AED5-01B0-4045-BDE0-97031616F861}" type="presParOf" srcId="{CBBB5EF9-63C3-407A-BBC0-57A3F6A58F79}" destId="{F94BA7C8-9371-4A09-AB7D-4B4396343420}" srcOrd="6" destOrd="0" presId="urn:microsoft.com/office/officeart/2008/layout/LinedList"/>
    <dgm:cxn modelId="{6DC1B77D-28DF-4F25-9AF5-3CBAF5FDEC76}" type="presParOf" srcId="{CBBB5EF9-63C3-407A-BBC0-57A3F6A58F79}" destId="{E1DB1122-7572-4CB5-86AE-A4A20247E5F5}" srcOrd="7" destOrd="0" presId="urn:microsoft.com/office/officeart/2008/layout/LinedList"/>
    <dgm:cxn modelId="{9C6DF8F9-0706-4E60-A822-DF3903125654}" type="presParOf" srcId="{E1DB1122-7572-4CB5-86AE-A4A20247E5F5}" destId="{85D59B61-A628-41F5-9C20-FAD8FDCB5AD7}" srcOrd="0" destOrd="0" presId="urn:microsoft.com/office/officeart/2008/layout/LinedList"/>
    <dgm:cxn modelId="{EFABDECB-4037-488B-B31D-F0844FB11F36}" type="presParOf" srcId="{E1DB1122-7572-4CB5-86AE-A4A20247E5F5}" destId="{B067702E-1734-49C1-BD93-3718343E6DA8}" srcOrd="1" destOrd="0" presId="urn:microsoft.com/office/officeart/2008/layout/LinedList"/>
    <dgm:cxn modelId="{A22F5EA1-31F9-4339-A125-888FB4845824}" type="presParOf" srcId="{CBBB5EF9-63C3-407A-BBC0-57A3F6A58F79}" destId="{EEAF2D6D-BF0D-410B-8CF8-6350C62E8933}" srcOrd="8" destOrd="0" presId="urn:microsoft.com/office/officeart/2008/layout/LinedList"/>
    <dgm:cxn modelId="{65546EE6-EF87-4F76-9FDE-E64EDE1CFE01}" type="presParOf" srcId="{CBBB5EF9-63C3-407A-BBC0-57A3F6A58F79}" destId="{AE1722E0-1CA5-422D-BFE4-C62312BDE956}" srcOrd="9" destOrd="0" presId="urn:microsoft.com/office/officeart/2008/layout/LinedList"/>
    <dgm:cxn modelId="{20D2516E-6A04-4A03-8FB7-FE15DA5A2F15}" type="presParOf" srcId="{AE1722E0-1CA5-422D-BFE4-C62312BDE956}" destId="{7B7091C0-95D6-475C-A582-00AF9ABD05FA}" srcOrd="0" destOrd="0" presId="urn:microsoft.com/office/officeart/2008/layout/LinedList"/>
    <dgm:cxn modelId="{6BDB3626-BC23-458F-9B2B-6D567D71C2C3}" type="presParOf" srcId="{AE1722E0-1CA5-422D-BFE4-C62312BDE956}" destId="{FFC497C9-C3AD-4386-B306-42F0F03C36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C8D1A8-8A9A-4958-9801-897AA5CA16BB}">
      <dsp:nvSpPr>
        <dsp:cNvPr id="0" name=""/>
        <dsp:cNvSpPr/>
      </dsp:nvSpPr>
      <dsp:spPr>
        <a:xfrm>
          <a:off x="2452" y="506002"/>
          <a:ext cx="2391370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Финляндия</a:t>
          </a:r>
        </a:p>
      </dsp:txBody>
      <dsp:txXfrm>
        <a:off x="2452" y="506002"/>
        <a:ext cx="2391370" cy="547200"/>
      </dsp:txXfrm>
    </dsp:sp>
    <dsp:sp modelId="{27D6CB71-4558-468A-BF63-43217747D67E}">
      <dsp:nvSpPr>
        <dsp:cNvPr id="0" name=""/>
        <dsp:cNvSpPr/>
      </dsp:nvSpPr>
      <dsp:spPr>
        <a:xfrm>
          <a:off x="2452" y="1053202"/>
          <a:ext cx="2391370" cy="255559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/>
            <a:t>Уход от оценивания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/>
            <a:t>Подход «от ученика»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/>
            <a:t>Сравнение с самим собой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/>
            <a:t>Особый акцент на мотивацию ученик</a:t>
          </a:r>
        </a:p>
      </dsp:txBody>
      <dsp:txXfrm>
        <a:off x="2452" y="1053202"/>
        <a:ext cx="2391370" cy="2555595"/>
      </dsp:txXfrm>
    </dsp:sp>
    <dsp:sp modelId="{45802F66-C9B6-4B25-B01D-8376C8064813}">
      <dsp:nvSpPr>
        <dsp:cNvPr id="0" name=""/>
        <dsp:cNvSpPr/>
      </dsp:nvSpPr>
      <dsp:spPr>
        <a:xfrm>
          <a:off x="2728614" y="506002"/>
          <a:ext cx="2391370" cy="547200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rnd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Сингапур</a:t>
          </a:r>
        </a:p>
      </dsp:txBody>
      <dsp:txXfrm>
        <a:off x="2728614" y="506002"/>
        <a:ext cx="2391370" cy="547200"/>
      </dsp:txXfrm>
    </dsp:sp>
    <dsp:sp modelId="{DBCBC0D8-5C2F-4796-88A2-D0B06BA41357}">
      <dsp:nvSpPr>
        <dsp:cNvPr id="0" name=""/>
        <dsp:cNvSpPr/>
      </dsp:nvSpPr>
      <dsp:spPr>
        <a:xfrm>
          <a:off x="2728614" y="1053202"/>
          <a:ext cx="2391370" cy="2555595"/>
        </a:xfrm>
        <a:prstGeom prst="rect">
          <a:avLst/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25400" cap="rnd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/>
            <a:t>Жесткая система оценивания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/>
            <a:t>Рейтинги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/>
            <a:t>Конкуренция</a:t>
          </a:r>
        </a:p>
      </dsp:txBody>
      <dsp:txXfrm>
        <a:off x="2728614" y="1053202"/>
        <a:ext cx="2391370" cy="2555595"/>
      </dsp:txXfrm>
    </dsp:sp>
    <dsp:sp modelId="{77D29A87-BD81-469D-B141-7F675075A15F}">
      <dsp:nvSpPr>
        <dsp:cNvPr id="0" name=""/>
        <dsp:cNvSpPr/>
      </dsp:nvSpPr>
      <dsp:spPr>
        <a:xfrm>
          <a:off x="5454777" y="506002"/>
          <a:ext cx="2391370" cy="54720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rnd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Германия</a:t>
          </a:r>
        </a:p>
      </dsp:txBody>
      <dsp:txXfrm>
        <a:off x="5454777" y="506002"/>
        <a:ext cx="2391370" cy="547200"/>
      </dsp:txXfrm>
    </dsp:sp>
    <dsp:sp modelId="{B394B480-B52B-4E8B-92DC-4A86A027395E}">
      <dsp:nvSpPr>
        <dsp:cNvPr id="0" name=""/>
        <dsp:cNvSpPr/>
      </dsp:nvSpPr>
      <dsp:spPr>
        <a:xfrm>
          <a:off x="5454777" y="1053202"/>
          <a:ext cx="2391370" cy="2555595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rnd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/>
            <a:t>Отрегулированный переход между ступенями образования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/>
            <a:t>Возможность выбора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/>
            <a:t>Поддержка разных социальных групп</a:t>
          </a:r>
        </a:p>
      </dsp:txBody>
      <dsp:txXfrm>
        <a:off x="5454777" y="1053202"/>
        <a:ext cx="2391370" cy="255559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E98A62-4188-4958-AA73-5AE59FAB8F11}">
      <dsp:nvSpPr>
        <dsp:cNvPr id="0" name=""/>
        <dsp:cNvSpPr/>
      </dsp:nvSpPr>
      <dsp:spPr>
        <a:xfrm>
          <a:off x="0" y="0"/>
          <a:ext cx="57912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05C3D6-B379-47E8-86AA-587679751842}">
      <dsp:nvSpPr>
        <dsp:cNvPr id="0" name=""/>
        <dsp:cNvSpPr/>
      </dsp:nvSpPr>
      <dsp:spPr>
        <a:xfrm>
          <a:off x="0" y="0"/>
          <a:ext cx="5791200" cy="2476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Исследования проводится раз в три года:</a:t>
          </a:r>
          <a:r>
            <a:rPr lang="en-US" sz="2300" kern="1200" dirty="0"/>
            <a:t> </a:t>
          </a:r>
          <a:r>
            <a:rPr lang="en-US" sz="2300" kern="1200" dirty="0">
              <a:hlinkClick xmlns:r="http://schemas.openxmlformats.org/officeDocument/2006/relationships" r:id="rId1"/>
            </a:rPr>
            <a:t>https://www.oecd.org/pisa/publications/pisa-2018-results.htm</a:t>
          </a:r>
          <a:endParaRPr lang="en-US" sz="2300" kern="1200" dirty="0"/>
        </a:p>
      </dsp:txBody>
      <dsp:txXfrm>
        <a:off x="0" y="0"/>
        <a:ext cx="5791200" cy="2476499"/>
      </dsp:txXfrm>
    </dsp:sp>
    <dsp:sp modelId="{FB5B1965-5E2F-4217-AC78-9E9E15717F80}">
      <dsp:nvSpPr>
        <dsp:cNvPr id="0" name=""/>
        <dsp:cNvSpPr/>
      </dsp:nvSpPr>
      <dsp:spPr>
        <a:xfrm>
          <a:off x="0" y="2476499"/>
          <a:ext cx="57912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8FA697-18AC-4949-8828-6F23B67AF512}">
      <dsp:nvSpPr>
        <dsp:cNvPr id="0" name=""/>
        <dsp:cNvSpPr/>
      </dsp:nvSpPr>
      <dsp:spPr>
        <a:xfrm>
          <a:off x="0" y="2476499"/>
          <a:ext cx="5791200" cy="2476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По данным исследования 2018 года около 28% школьников не достигают базового уровня </a:t>
          </a:r>
          <a:r>
            <a:rPr lang="ru-RU" sz="2300" b="1" u="sng" kern="1200" dirty="0"/>
            <a:t>функциональной грамотности </a:t>
          </a:r>
          <a:r>
            <a:rPr lang="ru-RU" sz="2300" kern="1200" dirty="0"/>
            <a:t>как минимум в одной области.</a:t>
          </a:r>
          <a:endParaRPr lang="en-US" sz="2300" kern="1200" dirty="0"/>
        </a:p>
      </dsp:txBody>
      <dsp:txXfrm>
        <a:off x="0" y="2476499"/>
        <a:ext cx="5791200" cy="247649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C30182-E031-44B7-A25F-5581E196A1C2}">
      <dsp:nvSpPr>
        <dsp:cNvPr id="0" name=""/>
        <dsp:cNvSpPr/>
      </dsp:nvSpPr>
      <dsp:spPr>
        <a:xfrm>
          <a:off x="3216808" y="551"/>
          <a:ext cx="3088667" cy="1396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Неуспевающие</a:t>
          </a:r>
        </a:p>
      </dsp:txBody>
      <dsp:txXfrm>
        <a:off x="3216808" y="551"/>
        <a:ext cx="3088667" cy="1396954"/>
      </dsp:txXfrm>
    </dsp:sp>
    <dsp:sp modelId="{25B7CF8C-00AA-4A1C-970C-C1CFCF46E594}">
      <dsp:nvSpPr>
        <dsp:cNvPr id="0" name=""/>
        <dsp:cNvSpPr/>
      </dsp:nvSpPr>
      <dsp:spPr>
        <a:xfrm>
          <a:off x="1695524" y="551"/>
          <a:ext cx="1382985" cy="13969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5000" b="-5000"/>
          </a:stretch>
        </a:blip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4BF0F-5618-4ADB-9753-0CD438EB4C1B}">
      <dsp:nvSpPr>
        <dsp:cNvPr id="0" name=""/>
        <dsp:cNvSpPr/>
      </dsp:nvSpPr>
      <dsp:spPr>
        <a:xfrm>
          <a:off x="1695524" y="1628003"/>
          <a:ext cx="3088667" cy="1396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Слабоуспевающие</a:t>
          </a:r>
        </a:p>
      </dsp:txBody>
      <dsp:txXfrm>
        <a:off x="1695524" y="1628003"/>
        <a:ext cx="3088667" cy="1396954"/>
      </dsp:txXfrm>
    </dsp:sp>
    <dsp:sp modelId="{16D8A853-45BE-4A4C-9090-9A857128E98B}">
      <dsp:nvSpPr>
        <dsp:cNvPr id="0" name=""/>
        <dsp:cNvSpPr/>
      </dsp:nvSpPr>
      <dsp:spPr>
        <a:xfrm>
          <a:off x="4922490" y="1628003"/>
          <a:ext cx="1382985" cy="1396954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7000" r="-17000"/>
          </a:stretch>
        </a:blip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6BA17-2153-4EB6-ADFA-F8F728B736F6}">
      <dsp:nvSpPr>
        <dsp:cNvPr id="0" name=""/>
        <dsp:cNvSpPr/>
      </dsp:nvSpPr>
      <dsp:spPr>
        <a:xfrm>
          <a:off x="3216808" y="3255456"/>
          <a:ext cx="3088667" cy="1396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solidFill>
                <a:srgbClr val="FF0000"/>
              </a:solidFill>
            </a:rPr>
            <a:t>Неуспешные</a:t>
          </a:r>
        </a:p>
      </dsp:txBody>
      <dsp:txXfrm>
        <a:off x="3216808" y="3255456"/>
        <a:ext cx="3088667" cy="1396954"/>
      </dsp:txXfrm>
    </dsp:sp>
    <dsp:sp modelId="{E47A4AB0-E144-4DE9-97FB-B8FDCE2DFB5C}">
      <dsp:nvSpPr>
        <dsp:cNvPr id="0" name=""/>
        <dsp:cNvSpPr/>
      </dsp:nvSpPr>
      <dsp:spPr>
        <a:xfrm>
          <a:off x="1695524" y="3255456"/>
          <a:ext cx="1382985" cy="13969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55000" r="-55000"/>
          </a:stretch>
        </a:blip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BC6508-26FC-4ED9-B234-03F963855DC6}">
      <dsp:nvSpPr>
        <dsp:cNvPr id="0" name=""/>
        <dsp:cNvSpPr/>
      </dsp:nvSpPr>
      <dsp:spPr>
        <a:xfrm>
          <a:off x="3290615" y="611978"/>
          <a:ext cx="1359862" cy="678376"/>
        </a:xfrm>
        <a:custGeom>
          <a:avLst/>
          <a:gdLst/>
          <a:ahLst/>
          <a:cxnLst/>
          <a:rect l="0" t="0" r="0" b="0"/>
          <a:pathLst>
            <a:path>
              <a:moveTo>
                <a:pt x="1359862" y="0"/>
              </a:moveTo>
              <a:lnTo>
                <a:pt x="1359862" y="678376"/>
              </a:lnTo>
              <a:lnTo>
                <a:pt x="0" y="678376"/>
              </a:lnTo>
            </a:path>
          </a:pathLst>
        </a:custGeom>
        <a:noFill/>
        <a:ln w="254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FCBB3-240B-47A4-91A9-87A7F13F64C6}">
      <dsp:nvSpPr>
        <dsp:cNvPr id="0" name=""/>
        <dsp:cNvSpPr/>
      </dsp:nvSpPr>
      <dsp:spPr>
        <a:xfrm>
          <a:off x="6037262" y="1874287"/>
          <a:ext cx="223665" cy="3064026"/>
        </a:xfrm>
        <a:custGeom>
          <a:avLst/>
          <a:gdLst/>
          <a:ahLst/>
          <a:cxnLst/>
          <a:rect l="0" t="0" r="0" b="0"/>
          <a:pathLst>
            <a:path>
              <a:moveTo>
                <a:pt x="223665" y="0"/>
              </a:moveTo>
              <a:lnTo>
                <a:pt x="223665" y="3064026"/>
              </a:lnTo>
              <a:lnTo>
                <a:pt x="0" y="3064026"/>
              </a:lnTo>
            </a:path>
          </a:pathLst>
        </a:custGeom>
        <a:noFill/>
        <a:ln w="254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A5915F-8CCA-418B-8E12-B9241BAD62D7}">
      <dsp:nvSpPr>
        <dsp:cNvPr id="0" name=""/>
        <dsp:cNvSpPr/>
      </dsp:nvSpPr>
      <dsp:spPr>
        <a:xfrm>
          <a:off x="5619830" y="1874287"/>
          <a:ext cx="641097" cy="1844830"/>
        </a:xfrm>
        <a:custGeom>
          <a:avLst/>
          <a:gdLst/>
          <a:ahLst/>
          <a:cxnLst/>
          <a:rect l="0" t="0" r="0" b="0"/>
          <a:pathLst>
            <a:path>
              <a:moveTo>
                <a:pt x="641097" y="0"/>
              </a:moveTo>
              <a:lnTo>
                <a:pt x="641097" y="1844830"/>
              </a:lnTo>
              <a:lnTo>
                <a:pt x="0" y="1844830"/>
              </a:lnTo>
            </a:path>
          </a:pathLst>
        </a:custGeom>
        <a:noFill/>
        <a:ln w="254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5D9A9D-6331-4C8D-9DC9-21CF33B8B1F5}">
      <dsp:nvSpPr>
        <dsp:cNvPr id="0" name=""/>
        <dsp:cNvSpPr/>
      </dsp:nvSpPr>
      <dsp:spPr>
        <a:xfrm>
          <a:off x="5011126" y="1874287"/>
          <a:ext cx="1249801" cy="701826"/>
        </a:xfrm>
        <a:custGeom>
          <a:avLst/>
          <a:gdLst/>
          <a:ahLst/>
          <a:cxnLst/>
          <a:rect l="0" t="0" r="0" b="0"/>
          <a:pathLst>
            <a:path>
              <a:moveTo>
                <a:pt x="1249801" y="0"/>
              </a:moveTo>
              <a:lnTo>
                <a:pt x="1249801" y="701826"/>
              </a:lnTo>
              <a:lnTo>
                <a:pt x="0" y="701826"/>
              </a:lnTo>
            </a:path>
          </a:pathLst>
        </a:custGeom>
        <a:noFill/>
        <a:ln w="254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B7577-D37C-464F-9160-426DEAE4833B}">
      <dsp:nvSpPr>
        <dsp:cNvPr id="0" name=""/>
        <dsp:cNvSpPr/>
      </dsp:nvSpPr>
      <dsp:spPr>
        <a:xfrm>
          <a:off x="4650477" y="611978"/>
          <a:ext cx="378730" cy="744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4266"/>
              </a:lnTo>
              <a:lnTo>
                <a:pt x="378730" y="744266"/>
              </a:lnTo>
            </a:path>
          </a:pathLst>
        </a:custGeom>
        <a:noFill/>
        <a:ln w="254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871CD-B1A6-433C-9646-B92ABF08DEC9}">
      <dsp:nvSpPr>
        <dsp:cNvPr id="0" name=""/>
        <dsp:cNvSpPr/>
      </dsp:nvSpPr>
      <dsp:spPr>
        <a:xfrm>
          <a:off x="2643687" y="0"/>
          <a:ext cx="4013581" cy="611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Слабоуспевающие и неуспевающие учащиеся</a:t>
          </a:r>
        </a:p>
      </dsp:txBody>
      <dsp:txXfrm>
        <a:off x="2643687" y="0"/>
        <a:ext cx="4013581" cy="611978"/>
      </dsp:txXfrm>
    </dsp:sp>
    <dsp:sp modelId="{3C3D5B64-5F4B-4B1B-988C-58FD6929F1E8}">
      <dsp:nvSpPr>
        <dsp:cNvPr id="0" name=""/>
        <dsp:cNvSpPr/>
      </dsp:nvSpPr>
      <dsp:spPr>
        <a:xfrm>
          <a:off x="5029208" y="838203"/>
          <a:ext cx="2463438" cy="10360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Испытывающие трудности развития и социальной адаптации</a:t>
          </a:r>
        </a:p>
      </dsp:txBody>
      <dsp:txXfrm>
        <a:off x="5029208" y="838203"/>
        <a:ext cx="2463438" cy="1036083"/>
      </dsp:txXfrm>
    </dsp:sp>
    <dsp:sp modelId="{85CD4D12-86E0-414B-805F-DCE2E7B1D249}">
      <dsp:nvSpPr>
        <dsp:cNvPr id="0" name=""/>
        <dsp:cNvSpPr/>
      </dsp:nvSpPr>
      <dsp:spPr>
        <a:xfrm>
          <a:off x="2895592" y="2133600"/>
          <a:ext cx="2115534" cy="885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в освоении ООП</a:t>
          </a:r>
        </a:p>
      </dsp:txBody>
      <dsp:txXfrm>
        <a:off x="2895592" y="2133600"/>
        <a:ext cx="2115534" cy="885027"/>
      </dsp:txXfrm>
    </dsp:sp>
    <dsp:sp modelId="{950517D8-74E9-4CFB-898D-F50B9D231DBE}">
      <dsp:nvSpPr>
        <dsp:cNvPr id="0" name=""/>
        <dsp:cNvSpPr/>
      </dsp:nvSpPr>
      <dsp:spPr>
        <a:xfrm>
          <a:off x="3657600" y="3276604"/>
          <a:ext cx="1962229" cy="885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в развитии</a:t>
          </a:r>
        </a:p>
      </dsp:txBody>
      <dsp:txXfrm>
        <a:off x="3657600" y="3276604"/>
        <a:ext cx="1962229" cy="885027"/>
      </dsp:txXfrm>
    </dsp:sp>
    <dsp:sp modelId="{150658EB-D60E-4FAB-B816-89A90F59F38E}">
      <dsp:nvSpPr>
        <dsp:cNvPr id="0" name=""/>
        <dsp:cNvSpPr/>
      </dsp:nvSpPr>
      <dsp:spPr>
        <a:xfrm>
          <a:off x="4267207" y="4495800"/>
          <a:ext cx="1770054" cy="885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в социальной адаптации</a:t>
          </a:r>
        </a:p>
      </dsp:txBody>
      <dsp:txXfrm>
        <a:off x="4267207" y="4495800"/>
        <a:ext cx="1770054" cy="885027"/>
      </dsp:txXfrm>
    </dsp:sp>
    <dsp:sp modelId="{5C61E4B5-6BB9-4EEF-8AF9-3E8DBC7AB8DE}">
      <dsp:nvSpPr>
        <dsp:cNvPr id="0" name=""/>
        <dsp:cNvSpPr/>
      </dsp:nvSpPr>
      <dsp:spPr>
        <a:xfrm>
          <a:off x="1076153" y="806838"/>
          <a:ext cx="2214462" cy="9670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Дети с ОВЗ,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Дети-инвалиды</a:t>
          </a:r>
        </a:p>
      </dsp:txBody>
      <dsp:txXfrm>
        <a:off x="1076153" y="806838"/>
        <a:ext cx="2214462" cy="96703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99C5BE-375A-460A-8270-821BC341B0A4}">
      <dsp:nvSpPr>
        <dsp:cNvPr id="0" name=""/>
        <dsp:cNvSpPr/>
      </dsp:nvSpPr>
      <dsp:spPr>
        <a:xfrm rot="5400000">
          <a:off x="4279237" y="-1650823"/>
          <a:ext cx="851118" cy="44378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Имеют хронические заболевания внутренних органов.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 Имеют проблемы с органами слуха, зрения, речи. </a:t>
          </a:r>
        </a:p>
      </dsp:txBody>
      <dsp:txXfrm rot="5400000">
        <a:off x="4279237" y="-1650823"/>
        <a:ext cx="851118" cy="4437888"/>
      </dsp:txXfrm>
    </dsp:sp>
    <dsp:sp modelId="{D7FEBBDF-2A81-481F-97EF-0787C3529A7F}">
      <dsp:nvSpPr>
        <dsp:cNvPr id="0" name=""/>
        <dsp:cNvSpPr/>
      </dsp:nvSpPr>
      <dsp:spPr>
        <a:xfrm>
          <a:off x="0" y="0"/>
          <a:ext cx="2496312" cy="10638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/>
            <a:t>Медицинская</a:t>
          </a:r>
          <a:r>
            <a:rPr lang="ru-RU" sz="2000" kern="1200" dirty="0"/>
            <a:t> </a:t>
          </a:r>
        </a:p>
      </dsp:txBody>
      <dsp:txXfrm>
        <a:off x="0" y="0"/>
        <a:ext cx="2496312" cy="1063897"/>
      </dsp:txXfrm>
    </dsp:sp>
    <dsp:sp modelId="{B9AA97C9-19DC-4EA5-BCC7-6D686393FE85}">
      <dsp:nvSpPr>
        <dsp:cNvPr id="0" name=""/>
        <dsp:cNvSpPr/>
      </dsp:nvSpPr>
      <dsp:spPr>
        <a:xfrm rot="5400000">
          <a:off x="4289696" y="-567690"/>
          <a:ext cx="851118" cy="44378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Живут в асоциальной семье;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Живут в малообеспеченной семье;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окружающие относятся пренебрежительно или агрессивно.</a:t>
          </a:r>
        </a:p>
      </dsp:txBody>
      <dsp:txXfrm rot="5400000">
        <a:off x="4289696" y="-567690"/>
        <a:ext cx="851118" cy="4437888"/>
      </dsp:txXfrm>
    </dsp:sp>
    <dsp:sp modelId="{E51F5CF4-DCEC-471E-95BA-8AC64F4439A8}">
      <dsp:nvSpPr>
        <dsp:cNvPr id="0" name=""/>
        <dsp:cNvSpPr/>
      </dsp:nvSpPr>
      <dsp:spPr>
        <a:xfrm>
          <a:off x="0" y="1119304"/>
          <a:ext cx="2496312" cy="10638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/>
            <a:t>Социальная</a:t>
          </a:r>
        </a:p>
      </dsp:txBody>
      <dsp:txXfrm>
        <a:off x="0" y="1119304"/>
        <a:ext cx="2496312" cy="1063897"/>
      </dsp:txXfrm>
    </dsp:sp>
    <dsp:sp modelId="{BAC884AC-80BE-4910-9492-434F073456C7}">
      <dsp:nvSpPr>
        <dsp:cNvPr id="0" name=""/>
        <dsp:cNvSpPr/>
      </dsp:nvSpPr>
      <dsp:spPr>
        <a:xfrm rot="5400000">
          <a:off x="4213808" y="558824"/>
          <a:ext cx="851118" cy="44378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Имеют стойкую неуспеваемость.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Прогуливают, пропускают занятия без уважительной причины</a:t>
          </a:r>
        </a:p>
      </dsp:txBody>
      <dsp:txXfrm rot="5400000">
        <a:off x="4213808" y="558824"/>
        <a:ext cx="851118" cy="4437888"/>
      </dsp:txXfrm>
    </dsp:sp>
    <dsp:sp modelId="{CEE1FC7A-6309-44D8-9C64-CB8B90CF50D6}">
      <dsp:nvSpPr>
        <dsp:cNvPr id="0" name=""/>
        <dsp:cNvSpPr/>
      </dsp:nvSpPr>
      <dsp:spPr>
        <a:xfrm>
          <a:off x="0" y="2236397"/>
          <a:ext cx="2496312" cy="10638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Учебно-педагогическая</a:t>
          </a:r>
        </a:p>
      </dsp:txBody>
      <dsp:txXfrm>
        <a:off x="0" y="2236397"/>
        <a:ext cx="2496312" cy="1063897"/>
      </dsp:txXfrm>
    </dsp:sp>
    <dsp:sp modelId="{302BAF13-247E-41FF-AF6E-F93D603A7965}">
      <dsp:nvSpPr>
        <dsp:cNvPr id="0" name=""/>
        <dsp:cNvSpPr/>
      </dsp:nvSpPr>
      <dsp:spPr>
        <a:xfrm rot="5400000">
          <a:off x="4289696" y="1666495"/>
          <a:ext cx="851118" cy="44378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Имеют стойкие нарушения поведения.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Испытывают трудности во взаимоотношениях со сверстниками, учителями, родителями.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Имеют повышенную тревожность</a:t>
          </a:r>
          <a:r>
            <a:rPr lang="ru-RU" sz="900" kern="1200" dirty="0"/>
            <a:t>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 dirty="0"/>
        </a:p>
      </dsp:txBody>
      <dsp:txXfrm rot="5400000">
        <a:off x="4289696" y="1666495"/>
        <a:ext cx="851118" cy="4437888"/>
      </dsp:txXfrm>
    </dsp:sp>
    <dsp:sp modelId="{A6292CDB-5E8A-46C7-80E5-45B6BFD0A3A8}">
      <dsp:nvSpPr>
        <dsp:cNvPr id="0" name=""/>
        <dsp:cNvSpPr/>
      </dsp:nvSpPr>
      <dsp:spPr>
        <a:xfrm>
          <a:off x="0" y="3353490"/>
          <a:ext cx="2496312" cy="10638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Поведенческая</a:t>
          </a:r>
        </a:p>
      </dsp:txBody>
      <dsp:txXfrm>
        <a:off x="0" y="3353490"/>
        <a:ext cx="2496312" cy="106389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717E55-4956-422D-93FE-207382CE2DE4}">
      <dsp:nvSpPr>
        <dsp:cNvPr id="0" name=""/>
        <dsp:cNvSpPr/>
      </dsp:nvSpPr>
      <dsp:spPr>
        <a:xfrm>
          <a:off x="975360" y="316441"/>
          <a:ext cx="4480560" cy="4480560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Фактор когнитивных способностей</a:t>
          </a:r>
          <a:endParaRPr lang="en-US" sz="1400" kern="1200" dirty="0"/>
        </a:p>
      </dsp:txBody>
      <dsp:txXfrm>
        <a:off x="3322320" y="888780"/>
        <a:ext cx="1173480" cy="906780"/>
      </dsp:txXfrm>
    </dsp:sp>
    <dsp:sp modelId="{A557852E-F5A2-4FE9-A6F5-8500215C17A6}">
      <dsp:nvSpPr>
        <dsp:cNvPr id="0" name=""/>
        <dsp:cNvSpPr/>
      </dsp:nvSpPr>
      <dsp:spPr>
        <a:xfrm>
          <a:off x="1028700" y="408720"/>
          <a:ext cx="4480560" cy="4480560"/>
        </a:xfrm>
        <a:prstGeom prst="pie">
          <a:avLst>
            <a:gd name="adj1" fmla="val 198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Фактор уровня развития эмоционально-волевой сферы</a:t>
          </a:r>
          <a:endParaRPr lang="en-US" sz="1400" kern="1200" dirty="0"/>
        </a:p>
      </dsp:txBody>
      <dsp:txXfrm>
        <a:off x="4069080" y="2222280"/>
        <a:ext cx="1226820" cy="880110"/>
      </dsp:txXfrm>
    </dsp:sp>
    <dsp:sp modelId="{E443B412-2FC7-42AB-96C9-7784CBF28146}">
      <dsp:nvSpPr>
        <dsp:cNvPr id="0" name=""/>
        <dsp:cNvSpPr/>
      </dsp:nvSpPr>
      <dsp:spPr>
        <a:xfrm>
          <a:off x="975360" y="500998"/>
          <a:ext cx="4480560" cy="4480560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Фактор мотивации</a:t>
          </a:r>
          <a:endParaRPr lang="en-US" sz="1400" kern="1200" dirty="0"/>
        </a:p>
      </dsp:txBody>
      <dsp:txXfrm>
        <a:off x="3322320" y="3529110"/>
        <a:ext cx="1173480" cy="906780"/>
      </dsp:txXfrm>
    </dsp:sp>
    <dsp:sp modelId="{7F995756-5BC2-4E42-93DD-46324C33B1C9}">
      <dsp:nvSpPr>
        <dsp:cNvPr id="0" name=""/>
        <dsp:cNvSpPr/>
      </dsp:nvSpPr>
      <dsp:spPr>
        <a:xfrm>
          <a:off x="868680" y="500998"/>
          <a:ext cx="4480560" cy="4480560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Фактор уровня самооценки</a:t>
          </a:r>
          <a:endParaRPr lang="en-US" sz="1400" kern="1200" dirty="0"/>
        </a:p>
      </dsp:txBody>
      <dsp:txXfrm>
        <a:off x="1828800" y="3529110"/>
        <a:ext cx="1173480" cy="906780"/>
      </dsp:txXfrm>
    </dsp:sp>
    <dsp:sp modelId="{60A1C4B4-629D-4A4E-B347-15825B2738F2}">
      <dsp:nvSpPr>
        <dsp:cNvPr id="0" name=""/>
        <dsp:cNvSpPr/>
      </dsp:nvSpPr>
      <dsp:spPr>
        <a:xfrm>
          <a:off x="815340" y="408720"/>
          <a:ext cx="4480560" cy="4480560"/>
        </a:xfrm>
        <a:prstGeom prst="pie">
          <a:avLst>
            <a:gd name="adj1" fmla="val 90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Фактор </a:t>
          </a:r>
          <a:r>
            <a:rPr lang="ru-RU" sz="1400" kern="1200" dirty="0" smtClean="0"/>
            <a:t>стрессоустой-чивости</a:t>
          </a:r>
          <a:endParaRPr lang="en-US" sz="1400" kern="1200" dirty="0"/>
        </a:p>
      </dsp:txBody>
      <dsp:txXfrm>
        <a:off x="1028700" y="2222280"/>
        <a:ext cx="1226820" cy="880110"/>
      </dsp:txXfrm>
    </dsp:sp>
    <dsp:sp modelId="{4FFFA785-01F2-49F0-B9F5-6E49637282A2}">
      <dsp:nvSpPr>
        <dsp:cNvPr id="0" name=""/>
        <dsp:cNvSpPr/>
      </dsp:nvSpPr>
      <dsp:spPr>
        <a:xfrm>
          <a:off x="868680" y="316441"/>
          <a:ext cx="4480560" cy="4480560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Фактор уровня тревожности</a:t>
          </a:r>
          <a:endParaRPr lang="en-US" sz="1400" kern="1200" dirty="0"/>
        </a:p>
      </dsp:txBody>
      <dsp:txXfrm>
        <a:off x="1828800" y="888780"/>
        <a:ext cx="1173480" cy="906780"/>
      </dsp:txXfrm>
    </dsp:sp>
    <dsp:sp modelId="{A130E198-3DD5-425F-ACB4-7DADAAEBFF02}">
      <dsp:nvSpPr>
        <dsp:cNvPr id="0" name=""/>
        <dsp:cNvSpPr/>
      </dsp:nvSpPr>
      <dsp:spPr>
        <a:xfrm>
          <a:off x="697828" y="39073"/>
          <a:ext cx="5035296" cy="5035296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BDBA5-98B0-4D02-B1A0-9B2A2CEFAF19}">
      <dsp:nvSpPr>
        <dsp:cNvPr id="0" name=""/>
        <dsp:cNvSpPr/>
      </dsp:nvSpPr>
      <dsp:spPr>
        <a:xfrm>
          <a:off x="751168" y="131352"/>
          <a:ext cx="5035296" cy="5035296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4FE5D-9F7F-481C-BFCA-10F8A116D67A}">
      <dsp:nvSpPr>
        <dsp:cNvPr id="0" name=""/>
        <dsp:cNvSpPr/>
      </dsp:nvSpPr>
      <dsp:spPr>
        <a:xfrm>
          <a:off x="697828" y="223630"/>
          <a:ext cx="5035296" cy="5035296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A5EEEE-1FBA-4B50-9D8D-A088800526AE}">
      <dsp:nvSpPr>
        <dsp:cNvPr id="0" name=""/>
        <dsp:cNvSpPr/>
      </dsp:nvSpPr>
      <dsp:spPr>
        <a:xfrm>
          <a:off x="591475" y="223630"/>
          <a:ext cx="5035296" cy="5035296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6B41F4-54FE-4C0A-BAEA-EF8470AE10DB}">
      <dsp:nvSpPr>
        <dsp:cNvPr id="0" name=""/>
        <dsp:cNvSpPr/>
      </dsp:nvSpPr>
      <dsp:spPr>
        <a:xfrm>
          <a:off x="538135" y="131352"/>
          <a:ext cx="5035296" cy="5035296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3A702C-D3B4-4A0A-84A6-BAF496C44262}">
      <dsp:nvSpPr>
        <dsp:cNvPr id="0" name=""/>
        <dsp:cNvSpPr/>
      </dsp:nvSpPr>
      <dsp:spPr>
        <a:xfrm>
          <a:off x="591475" y="39073"/>
          <a:ext cx="5035296" cy="5035296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B6DF7B-D187-4A5F-8E5E-44D873379E6E}">
      <dsp:nvSpPr>
        <dsp:cNvPr id="0" name=""/>
        <dsp:cNvSpPr/>
      </dsp:nvSpPr>
      <dsp:spPr>
        <a:xfrm>
          <a:off x="0" y="613"/>
          <a:ext cx="8001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331750-1BC1-4456-9861-DE74054DEF0C}">
      <dsp:nvSpPr>
        <dsp:cNvPr id="0" name=""/>
        <dsp:cNvSpPr/>
      </dsp:nvSpPr>
      <dsp:spPr>
        <a:xfrm>
          <a:off x="0" y="613"/>
          <a:ext cx="8001000" cy="1005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определение особенностей усвоения ребенком предметных знаний, умений и навыков</a:t>
          </a:r>
          <a:endParaRPr lang="en-US" sz="2200" kern="1200" dirty="0"/>
        </a:p>
      </dsp:txBody>
      <dsp:txXfrm>
        <a:off x="0" y="613"/>
        <a:ext cx="8001000" cy="1005594"/>
      </dsp:txXfrm>
    </dsp:sp>
    <dsp:sp modelId="{F2131D5A-1974-4670-95E7-63F5D5BA414E}">
      <dsp:nvSpPr>
        <dsp:cNvPr id="0" name=""/>
        <dsp:cNvSpPr/>
      </dsp:nvSpPr>
      <dsp:spPr>
        <a:xfrm>
          <a:off x="0" y="1006208"/>
          <a:ext cx="8001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D93CF-ED96-4D29-83FD-39431D393A0A}">
      <dsp:nvSpPr>
        <dsp:cNvPr id="0" name=""/>
        <dsp:cNvSpPr/>
      </dsp:nvSpPr>
      <dsp:spPr>
        <a:xfrm>
          <a:off x="0" y="1006208"/>
          <a:ext cx="8001000" cy="1005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выявление характера трудностей  и установление их причины</a:t>
          </a:r>
          <a:endParaRPr lang="en-US" sz="2200" kern="1200" dirty="0"/>
        </a:p>
      </dsp:txBody>
      <dsp:txXfrm>
        <a:off x="0" y="1006208"/>
        <a:ext cx="8001000" cy="1005594"/>
      </dsp:txXfrm>
    </dsp:sp>
    <dsp:sp modelId="{706233C5-6CAF-4DD8-9988-7448B3333686}">
      <dsp:nvSpPr>
        <dsp:cNvPr id="0" name=""/>
        <dsp:cNvSpPr/>
      </dsp:nvSpPr>
      <dsp:spPr>
        <a:xfrm>
          <a:off x="0" y="2011802"/>
          <a:ext cx="8001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7A0B7-30C0-4EB2-B14F-7EC38391B8B9}">
      <dsp:nvSpPr>
        <dsp:cNvPr id="0" name=""/>
        <dsp:cNvSpPr/>
      </dsp:nvSpPr>
      <dsp:spPr>
        <a:xfrm>
          <a:off x="0" y="2011802"/>
          <a:ext cx="8001000" cy="1005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установление уровня овладения учебной деятельностью</a:t>
          </a:r>
          <a:endParaRPr lang="en-US" sz="2200" kern="1200" dirty="0"/>
        </a:p>
      </dsp:txBody>
      <dsp:txXfrm>
        <a:off x="0" y="2011802"/>
        <a:ext cx="8001000" cy="1005594"/>
      </dsp:txXfrm>
    </dsp:sp>
    <dsp:sp modelId="{F94BA7C8-9371-4A09-AB7D-4B4396343420}">
      <dsp:nvSpPr>
        <dsp:cNvPr id="0" name=""/>
        <dsp:cNvSpPr/>
      </dsp:nvSpPr>
      <dsp:spPr>
        <a:xfrm>
          <a:off x="0" y="3017397"/>
          <a:ext cx="8001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59B61-A628-41F5-9C20-FAD8FDCB5AD7}">
      <dsp:nvSpPr>
        <dsp:cNvPr id="0" name=""/>
        <dsp:cNvSpPr/>
      </dsp:nvSpPr>
      <dsp:spPr>
        <a:xfrm>
          <a:off x="0" y="3017397"/>
          <a:ext cx="8001000" cy="1005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владение максимальным объемом знаний об особенностях ребенка, для формирования индивидуальной программы сопровождения</a:t>
          </a:r>
          <a:endParaRPr lang="en-US" sz="2200" kern="1200" dirty="0"/>
        </a:p>
      </dsp:txBody>
      <dsp:txXfrm>
        <a:off x="0" y="3017397"/>
        <a:ext cx="8001000" cy="1005594"/>
      </dsp:txXfrm>
    </dsp:sp>
    <dsp:sp modelId="{EEAF2D6D-BF0D-410B-8CF8-6350C62E8933}">
      <dsp:nvSpPr>
        <dsp:cNvPr id="0" name=""/>
        <dsp:cNvSpPr/>
      </dsp:nvSpPr>
      <dsp:spPr>
        <a:xfrm>
          <a:off x="0" y="4022991"/>
          <a:ext cx="8001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7091C0-95D6-475C-A582-00AF9ABD05FA}">
      <dsp:nvSpPr>
        <dsp:cNvPr id="0" name=""/>
        <dsp:cNvSpPr/>
      </dsp:nvSpPr>
      <dsp:spPr>
        <a:xfrm>
          <a:off x="0" y="4022991"/>
          <a:ext cx="8001000" cy="1005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возможность </a:t>
          </a:r>
          <a:r>
            <a:rPr lang="ru-RU" sz="2200" kern="1200" dirty="0"/>
            <a:t>следить за динамикой</a:t>
          </a:r>
          <a:endParaRPr lang="en-US" sz="2200" kern="1200" dirty="0"/>
        </a:p>
      </dsp:txBody>
      <dsp:txXfrm>
        <a:off x="0" y="4022991"/>
        <a:ext cx="8001000" cy="1005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35052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«Слабоуспевающие дети: </a:t>
            </a:r>
            <a:r>
              <a:rPr lang="ru-RU" sz="3600" b="1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кто </a:t>
            </a:r>
            <a:r>
              <a:rPr lang="ru-RU" sz="3600" b="1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они? </a:t>
            </a:r>
            <a:r>
              <a:rPr lang="ru-RU" sz="3600" b="1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Проблема </a:t>
            </a:r>
            <a:r>
              <a:rPr lang="ru-RU" sz="3600" b="1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неуспешности</a:t>
            </a:r>
            <a:r>
              <a:rPr lang="ru-RU" sz="3600" b="1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в обучении, методы диагностики дефицитов»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95600" y="4953000"/>
            <a:ext cx="5486400" cy="9906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/>
              <a:t>Педагог-психолог Бабенко Э.И.</a:t>
            </a:r>
          </a:p>
          <a:p>
            <a:pPr algn="r"/>
            <a:r>
              <a:rPr lang="ru-RU" sz="2400" dirty="0" smtClean="0"/>
              <a:t>МОУ «</a:t>
            </a:r>
            <a:r>
              <a:rPr lang="ru-RU" sz="2400" dirty="0" err="1" smtClean="0"/>
              <a:t>Иогачская</a:t>
            </a:r>
            <a:r>
              <a:rPr lang="ru-RU" sz="2400" dirty="0" smtClean="0"/>
              <a:t> СОШ»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886200" y="59436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2022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FFFF"/>
                </a:solidFill>
              </a:rPr>
              <a:t>Методы изучения причин неуспеваемости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CB24982-353F-4CE0-A18B-877A3995DCBA}"/>
              </a:ext>
            </a:extLst>
          </p:cNvPr>
          <p:cNvSpPr txBox="1">
            <a:spLocks/>
          </p:cNvSpPr>
          <p:nvPr/>
        </p:nvSpPr>
        <p:spPr>
          <a:xfrm>
            <a:off x="533400" y="2209800"/>
            <a:ext cx="8305800" cy="4038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95300" algn="l"/>
              </a:tabLst>
              <a:defRPr/>
            </a:pPr>
            <a:r>
              <a:rPr kumimoji="0" lang="ru-RU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Целенаправленное  наблюдение.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95300" algn="l"/>
              </a:tabLst>
              <a:defRPr/>
            </a:pPr>
            <a:r>
              <a:rPr kumimoji="0" lang="ru-RU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Беседы  с  учащимися, родителями, активом  класса  по  определенной  программе.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95300" algn="l"/>
              </a:tabLst>
              <a:defRPr/>
            </a:pPr>
            <a:r>
              <a:rPr kumimoji="0" lang="ru-RU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Анализ  устных  ответов  и  письменных  работ  учащихся.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95300" algn="l"/>
              </a:tabLst>
              <a:defRPr/>
            </a:pPr>
            <a:r>
              <a:rPr kumimoji="0" lang="ru-RU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Проведение  специальных « диагностирующих» работ  и  сочинений.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95300" algn="l"/>
              </a:tabLst>
              <a:defRPr/>
            </a:pPr>
            <a:r>
              <a:rPr kumimoji="0" lang="ru-RU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Ознакомление  со  школьной  документацией / журнал, дневник, мед. карта/.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95300" algn="l"/>
              </a:tabLst>
              <a:defRPr/>
            </a:pPr>
            <a:r>
              <a:rPr kumimoji="0" lang="ru-RU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Ведение индивидуальной карты развития ребенка по предмету.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95300" algn="l"/>
              </a:tabLst>
              <a:defRPr/>
            </a:pPr>
            <a:r>
              <a:rPr kumimoji="0" lang="ru-RU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Изучение мотивационной сферы ученика.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A2965036-48DA-4961-B680-6C57218B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3429000" cy="5181600"/>
          </a:xfrm>
        </p:spPr>
        <p:txBody>
          <a:bodyPr>
            <a:normAutofit/>
          </a:bodyPr>
          <a:lstStyle/>
          <a:p>
            <a:r>
              <a:rPr lang="ru-RU" sz="3600" dirty="0"/>
              <a:t>Комплексный подход к определению причин слабой </a:t>
            </a:r>
            <a:r>
              <a:rPr lang="ru-RU" sz="3600" dirty="0" smtClean="0"/>
              <a:t>успеваемости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Диагностика</a:t>
            </a:r>
            <a:endParaRPr lang="ru-RU" sz="3600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A272614D-4CAA-4745-B714-D20A04C3C86E}"/>
              </a:ext>
            </a:extLst>
          </p:cNvPr>
          <p:cNvSpPr txBox="1">
            <a:spLocks/>
          </p:cNvSpPr>
          <p:nvPr/>
        </p:nvSpPr>
        <p:spPr>
          <a:xfrm>
            <a:off x="4038600" y="457200"/>
            <a:ext cx="4800601" cy="499302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Важно комплексное обследование и выявление индивидуальных особенностей интеллектуальной, мотивационной сфер ребенка, </a:t>
            </a:r>
            <a:r>
              <a:rPr kumimoji="0" lang="ru-RU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сформированности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волевой регуляции и межличностного взаимодействия, определение пробелов в учебной программе. 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FFFF"/>
                </a:solidFill>
              </a:rPr>
              <a:t>Диагностика дефицитов</a:t>
            </a:r>
            <a:endParaRPr lang="ru-RU" sz="4000" dirty="0"/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F7C68E06-66A6-4F24-8033-DEAC2C65D1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76977258"/>
              </p:ext>
            </p:extLst>
          </p:nvPr>
        </p:nvGraphicFramePr>
        <p:xfrm>
          <a:off x="1371600" y="1524000"/>
          <a:ext cx="6324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Цели диагностики</a:t>
            </a:r>
            <a:endParaRPr lang="ru-RU" sz="4000" dirty="0"/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1DF016FD-60CA-4492-B879-B793022A14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39212470"/>
              </p:ext>
            </p:extLst>
          </p:nvPr>
        </p:nvGraphicFramePr>
        <p:xfrm>
          <a:off x="685800" y="1524000"/>
          <a:ext cx="8001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От чего зависит успешность ребенка?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1AEC640-4ECC-4B8C-9E4F-18F48CFC5AF6}"/>
              </a:ext>
            </a:extLst>
          </p:cNvPr>
          <p:cNvSpPr txBox="1">
            <a:spLocks/>
          </p:cNvSpPr>
          <p:nvPr/>
        </p:nvSpPr>
        <p:spPr>
          <a:xfrm>
            <a:off x="152401" y="2133600"/>
            <a:ext cx="5334000" cy="4042972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«Способности - материал, характер - возможность воспользоваться этим материалом. Способности и возможность воспользоваться этими способностями. Сундук и ключи. Что толку от сундука, если ключи к нему не приложены? В этом, в частности, смысл школы и всего образования: природа одаривает сундуком со способностями, школа дает ребенку, дает человеку ключи от него. Пожалуй, об этом можно было бы говорить детям уже в первом классе. Лучше не объяснить, зачем учиться, зачем стараться, зачем ходить в школу»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Симон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Соловейчик «Последняя книга»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7" descr="C:\Users\User\Desktop\soloveichik_s_l.jpg">
            <a:extLst>
              <a:ext uri="{FF2B5EF4-FFF2-40B4-BE49-F238E27FC236}">
                <a16:creationId xmlns:a16="http://schemas.microsoft.com/office/drawing/2014/main" xmlns="" id="{E20E4E89-B2D2-4EA5-AA11-8AC1D3EA92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6681"/>
          <a:stretch/>
        </p:blipFill>
        <p:spPr bwMode="auto">
          <a:xfrm>
            <a:off x="5638800" y="2133600"/>
            <a:ext cx="3505200" cy="3643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Опыт разных стран</a:t>
            </a:r>
            <a:endParaRPr lang="ru-RU" sz="3600" dirty="0"/>
          </a:p>
        </p:txBody>
      </p:sp>
      <p:graphicFrame>
        <p:nvGraphicFramePr>
          <p:cNvPr id="3" name="Объект 3">
            <a:extLst>
              <a:ext uri="{FF2B5EF4-FFF2-40B4-BE49-F238E27FC236}">
                <a16:creationId xmlns:a16="http://schemas.microsoft.com/office/drawing/2014/main" xmlns="" id="{56733451-B816-4934-A6BC-470FCAC985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59624996"/>
              </p:ext>
            </p:extLst>
          </p:nvPr>
        </p:nvGraphicFramePr>
        <p:xfrm>
          <a:off x="685800" y="1981200"/>
          <a:ext cx="7848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33600" cy="5364162"/>
          </a:xfrm>
        </p:spPr>
        <p:txBody>
          <a:bodyPr>
            <a:normAutofit/>
          </a:bodyPr>
          <a:lstStyle/>
          <a:p>
            <a:pPr lvl="0"/>
            <a:r>
              <a:rPr lang="ru-RU" sz="3600" dirty="0" smtClean="0"/>
              <a:t>Данные </a:t>
            </a:r>
            <a:r>
              <a:rPr lang="en-US" sz="3600" dirty="0" smtClean="0"/>
              <a:t>PISA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2A3B0173-63D5-4AB9-98D7-A117B7BC8CD2}"/>
              </a:ext>
            </a:extLst>
          </p:cNvPr>
          <p:cNvSpPr txBox="1">
            <a:spLocks/>
          </p:cNvSpPr>
          <p:nvPr/>
        </p:nvSpPr>
        <p:spPr>
          <a:xfrm>
            <a:off x="635000" y="640823"/>
            <a:ext cx="3418659" cy="5583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Объект 2">
            <a:extLst>
              <a:ext uri="{FF2B5EF4-FFF2-40B4-BE49-F238E27FC236}">
                <a16:creationId xmlns:a16="http://schemas.microsoft.com/office/drawing/2014/main" xmlns="" id="{C7F9796F-76DE-4F9C-8BED-19DBEAE9DA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07219197"/>
              </p:ext>
            </p:extLst>
          </p:nvPr>
        </p:nvGraphicFramePr>
        <p:xfrm>
          <a:off x="2819400" y="1295400"/>
          <a:ext cx="5791200" cy="4952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Слабоуспевающие?</a:t>
            </a:r>
            <a:endParaRPr lang="ru-RU" sz="3600" dirty="0"/>
          </a:p>
        </p:txBody>
      </p:sp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xmlns="" id="{1395B7AA-F031-4D95-9A70-9AB70661EB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66204519"/>
              </p:ext>
            </p:extLst>
          </p:nvPr>
        </p:nvGraphicFramePr>
        <p:xfrm>
          <a:off x="838200" y="1524001"/>
          <a:ext cx="8001000" cy="4652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>
            <a:extLst>
              <a:ext uri="{FF2B5EF4-FFF2-40B4-BE49-F238E27FC236}">
                <a16:creationId xmlns:a16="http://schemas.microsoft.com/office/drawing/2014/main" xmlns="" id="{3A4D09B7-3425-4660-BC1A-15D2290236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02999658"/>
              </p:ext>
            </p:extLst>
          </p:nvPr>
        </p:nvGraphicFramePr>
        <p:xfrm>
          <a:off x="685800" y="838200"/>
          <a:ext cx="7848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Категории, определяющие трудности в обучении и, как следствие, слабую успеваемость</a:t>
            </a:r>
            <a:endParaRPr lang="ru-RU" sz="3200" dirty="0"/>
          </a:p>
        </p:txBody>
      </p:sp>
      <p:graphicFrame>
        <p:nvGraphicFramePr>
          <p:cNvPr id="3" name="Содержимое 3">
            <a:extLst>
              <a:ext uri="{FF2B5EF4-FFF2-40B4-BE49-F238E27FC236}">
                <a16:creationId xmlns:a16="http://schemas.microsoft.com/office/drawing/2014/main" xmlns="" id="{0E92C3BB-A6EE-490A-BAFE-00D5977918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00371748"/>
              </p:ext>
            </p:extLst>
          </p:nvPr>
        </p:nvGraphicFramePr>
        <p:xfrm>
          <a:off x="1295400" y="2209800"/>
          <a:ext cx="6934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7EE56ED-6D0A-4DFB-AAE3-44F6F61038D8}"/>
              </a:ext>
            </a:extLst>
          </p:cNvPr>
          <p:cNvSpPr txBox="1">
            <a:spLocks/>
          </p:cNvSpPr>
          <p:nvPr/>
        </p:nvSpPr>
        <p:spPr>
          <a:xfrm>
            <a:off x="381000" y="1600200"/>
            <a:ext cx="8458200" cy="495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 соотносится «обучение» и «развитие»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D3D7FF1-F400-4CB6-BC46-61A5EEC4E56A}"/>
              </a:ext>
            </a:extLst>
          </p:cNvPr>
          <p:cNvSpPr txBox="1"/>
          <p:nvPr/>
        </p:nvSpPr>
        <p:spPr>
          <a:xfrm>
            <a:off x="481011" y="2907099"/>
            <a:ext cx="240506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ЗБР = зона ближайшего развития. Обозначает то, что ребенок не может выполнить самостоятельно, но способен сделать с небольшой помощью взрослого.</a:t>
            </a:r>
          </a:p>
          <a:p>
            <a:endParaRPr lang="ru-RU" dirty="0"/>
          </a:p>
          <a:p>
            <a:r>
              <a:rPr lang="ru-RU" dirty="0"/>
              <a:t>ОБУЧАЕМОСТЬ</a:t>
            </a:r>
            <a:br>
              <a:rPr lang="ru-RU" dirty="0"/>
            </a:br>
            <a:r>
              <a:rPr lang="ru-RU" dirty="0"/>
              <a:t>ВОСПИТУЕМОСТЬ</a:t>
            </a:r>
            <a:br>
              <a:rPr lang="ru-RU" dirty="0"/>
            </a:br>
            <a:r>
              <a:rPr lang="ru-RU" dirty="0"/>
              <a:t>РАЗВИВАЕМОСТЬ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3038083-0E78-4693-9756-46D527DEADED}"/>
              </a:ext>
            </a:extLst>
          </p:cNvPr>
          <p:cNvSpPr txBox="1"/>
          <p:nvPr/>
        </p:nvSpPr>
        <p:spPr>
          <a:xfrm>
            <a:off x="6429375" y="3124200"/>
            <a:ext cx="24860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УАР = уровень актуального развития.</a:t>
            </a:r>
          </a:p>
          <a:p>
            <a:r>
              <a:rPr lang="ru-RU" dirty="0"/>
              <a:t>Характеризуется тем, какое задание ученик способен выполнить вполне самостоятельно.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ОБУЧЕННОСТЬ</a:t>
            </a:r>
          </a:p>
          <a:p>
            <a:r>
              <a:rPr lang="ru-RU" dirty="0"/>
              <a:t>ВОСПИТАННОСТЬ</a:t>
            </a:r>
          </a:p>
          <a:p>
            <a:r>
              <a:rPr lang="ru-RU" dirty="0"/>
              <a:t>РАЗВИТОСТЬ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4AC6AD52-4ABC-4EDF-92B4-B143EB74375F}"/>
              </a:ext>
            </a:extLst>
          </p:cNvPr>
          <p:cNvSpPr/>
          <p:nvPr/>
        </p:nvSpPr>
        <p:spPr>
          <a:xfrm>
            <a:off x="2971800" y="3124200"/>
            <a:ext cx="3324225" cy="31853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C420EC30-BFDC-4D31-A915-6B1BB4920CDA}"/>
              </a:ext>
            </a:extLst>
          </p:cNvPr>
          <p:cNvSpPr/>
          <p:nvPr/>
        </p:nvSpPr>
        <p:spPr>
          <a:xfrm>
            <a:off x="3810000" y="3962400"/>
            <a:ext cx="1657350" cy="1628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УАР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CEDF4BB-A28A-4DF9-9175-1112A103F73B}"/>
              </a:ext>
            </a:extLst>
          </p:cNvPr>
          <p:cNvSpPr txBox="1"/>
          <p:nvPr/>
        </p:nvSpPr>
        <p:spPr>
          <a:xfrm>
            <a:off x="4191000" y="3352800"/>
            <a:ext cx="895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ЗБР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2E91CDEA-874A-4ED8-A4AE-7038EB603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/>
              <a:t>Что нам важно учитывать, работая с любым учащимся?</a:t>
            </a:r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xmlns="" id="{75026D7F-28A2-4C02-AC1F-23D87957F774}"/>
              </a:ext>
            </a:extLst>
          </p:cNvPr>
          <p:cNvSpPr/>
          <p:nvPr/>
        </p:nvSpPr>
        <p:spPr>
          <a:xfrm rot="5400000">
            <a:off x="2971801" y="3429002"/>
            <a:ext cx="761998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xmlns="" id="{DD1C3E3B-B998-4D10-9472-0600EA0F4BF6}"/>
              </a:ext>
            </a:extLst>
          </p:cNvPr>
          <p:cNvSpPr/>
          <p:nvPr/>
        </p:nvSpPr>
        <p:spPr>
          <a:xfrm>
            <a:off x="5486400" y="5334000"/>
            <a:ext cx="90011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19400" cy="566896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Какие показатели </a:t>
            </a:r>
            <a:r>
              <a:rPr lang="ru-RU" sz="3600" dirty="0" err="1" smtClean="0"/>
              <a:t>обучаемости</a:t>
            </a:r>
            <a:r>
              <a:rPr lang="ru-RU" sz="3600" dirty="0" smtClean="0"/>
              <a:t> мы можем выделить?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2C645F1-B35A-4BB3-855C-8D03D182168D}"/>
              </a:ext>
            </a:extLst>
          </p:cNvPr>
          <p:cNvSpPr txBox="1">
            <a:spLocks/>
          </p:cNvSpPr>
          <p:nvPr/>
        </p:nvSpPr>
        <p:spPr>
          <a:xfrm>
            <a:off x="3505200" y="609600"/>
            <a:ext cx="5029201" cy="5943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Способность к усвоению знаний, восприимчивость к помощи других.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Активность ориентировки в новых условиях.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Перенос в новые условия.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Переключаемость с одного способа учебной работы на другой.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Быстрота образования новых понятий и способов действия.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Темп, работоспособность, выносливость.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547</Words>
  <Application>Microsoft Office PowerPoint</Application>
  <PresentationFormat>Экран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«Слабоуспевающие дети:  кто они?  Проблема неуспешности в обучении, методы диагностики дефицитов»</vt:lpstr>
      <vt:lpstr>От чего зависит успешность ребенка?</vt:lpstr>
      <vt:lpstr>Опыт разных стран</vt:lpstr>
      <vt:lpstr>Данные PISA  </vt:lpstr>
      <vt:lpstr>Слабоуспевающие?</vt:lpstr>
      <vt:lpstr>Слайд 6</vt:lpstr>
      <vt:lpstr>Категории, определяющие трудности в обучении и, как следствие, слабую успеваемость</vt:lpstr>
      <vt:lpstr>Что нам важно учитывать, работая с любым учащимся?</vt:lpstr>
      <vt:lpstr>Какие показатели обучаемости мы можем выделить?</vt:lpstr>
      <vt:lpstr>Методы изучения причин неуспеваемости</vt:lpstr>
      <vt:lpstr>Комплексный подход к определению причин слабой успеваемости   Диагностика</vt:lpstr>
      <vt:lpstr>Диагностика дефицитов</vt:lpstr>
      <vt:lpstr>Цели диагностики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«Слабоуспевающие дети:  кто они?  Проблема неуспешности в обучении, методы диагностики дефицитов»</dc:title>
  <dc:creator>Администрация</dc:creator>
  <cp:lastModifiedBy>12345</cp:lastModifiedBy>
  <cp:revision>1</cp:revision>
  <dcterms:created xsi:type="dcterms:W3CDTF">2022-04-20T02:03:48Z</dcterms:created>
  <dcterms:modified xsi:type="dcterms:W3CDTF">2022-04-20T03:32:12Z</dcterms:modified>
</cp:coreProperties>
</file>